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42"/>
  </p:notesMasterIdLst>
  <p:sldIdLst>
    <p:sldId id="257" r:id="rId2"/>
    <p:sldId id="259" r:id="rId3"/>
    <p:sldId id="258" r:id="rId4"/>
    <p:sldId id="260" r:id="rId5"/>
    <p:sldId id="261" r:id="rId6"/>
    <p:sldId id="262" r:id="rId7"/>
    <p:sldId id="301" r:id="rId8"/>
    <p:sldId id="263" r:id="rId9"/>
    <p:sldId id="264" r:id="rId10"/>
    <p:sldId id="297" r:id="rId11"/>
    <p:sldId id="265" r:id="rId12"/>
    <p:sldId id="266" r:id="rId13"/>
    <p:sldId id="299" r:id="rId14"/>
    <p:sldId id="267" r:id="rId15"/>
    <p:sldId id="268" r:id="rId16"/>
    <p:sldId id="271" r:id="rId17"/>
    <p:sldId id="272" r:id="rId18"/>
    <p:sldId id="273" r:id="rId19"/>
    <p:sldId id="274" r:id="rId20"/>
    <p:sldId id="275" r:id="rId21"/>
    <p:sldId id="277" r:id="rId22"/>
    <p:sldId id="278" r:id="rId23"/>
    <p:sldId id="298" r:id="rId24"/>
    <p:sldId id="280" r:id="rId25"/>
    <p:sldId id="281" r:id="rId26"/>
    <p:sldId id="282" r:id="rId27"/>
    <p:sldId id="300" r:id="rId28"/>
    <p:sldId id="283" r:id="rId29"/>
    <p:sldId id="284" r:id="rId30"/>
    <p:sldId id="285" r:id="rId31"/>
    <p:sldId id="286" r:id="rId32"/>
    <p:sldId id="287" r:id="rId33"/>
    <p:sldId id="288" r:id="rId34"/>
    <p:sldId id="290" r:id="rId35"/>
    <p:sldId id="291" r:id="rId36"/>
    <p:sldId id="292" r:id="rId37"/>
    <p:sldId id="293" r:id="rId38"/>
    <p:sldId id="294" r:id="rId39"/>
    <p:sldId id="295" r:id="rId40"/>
    <p:sldId id="296" r:id="rId41"/>
  </p:sldIdLst>
  <p:sldSz cx="3600450" cy="5400675"/>
  <p:notesSz cx="3322638" cy="4870450"/>
  <p:defaultTextStyle>
    <a:defPPr>
      <a:defRPr lang="fa-IR"/>
    </a:defPPr>
    <a:lvl1pPr marL="0" algn="r" defTabSz="514350" rtl="1" eaLnBrk="1" latinLnBrk="0" hangingPunct="1">
      <a:defRPr sz="1000" kern="1200">
        <a:solidFill>
          <a:schemeClr val="tx1"/>
        </a:solidFill>
        <a:latin typeface="+mn-lt"/>
        <a:ea typeface="+mn-ea"/>
        <a:cs typeface="+mn-cs"/>
      </a:defRPr>
    </a:lvl1pPr>
    <a:lvl2pPr marL="257175" algn="r" defTabSz="514350" rtl="1" eaLnBrk="1" latinLnBrk="0" hangingPunct="1">
      <a:defRPr sz="1000" kern="1200">
        <a:solidFill>
          <a:schemeClr val="tx1"/>
        </a:solidFill>
        <a:latin typeface="+mn-lt"/>
        <a:ea typeface="+mn-ea"/>
        <a:cs typeface="+mn-cs"/>
      </a:defRPr>
    </a:lvl2pPr>
    <a:lvl3pPr marL="514350" algn="r" defTabSz="514350" rtl="1" eaLnBrk="1" latinLnBrk="0" hangingPunct="1">
      <a:defRPr sz="1000" kern="1200">
        <a:solidFill>
          <a:schemeClr val="tx1"/>
        </a:solidFill>
        <a:latin typeface="+mn-lt"/>
        <a:ea typeface="+mn-ea"/>
        <a:cs typeface="+mn-cs"/>
      </a:defRPr>
    </a:lvl3pPr>
    <a:lvl4pPr marL="771525" algn="r" defTabSz="514350" rtl="1" eaLnBrk="1" latinLnBrk="0" hangingPunct="1">
      <a:defRPr sz="1000" kern="1200">
        <a:solidFill>
          <a:schemeClr val="tx1"/>
        </a:solidFill>
        <a:latin typeface="+mn-lt"/>
        <a:ea typeface="+mn-ea"/>
        <a:cs typeface="+mn-cs"/>
      </a:defRPr>
    </a:lvl4pPr>
    <a:lvl5pPr marL="1028700" algn="r" defTabSz="514350" rtl="1" eaLnBrk="1" latinLnBrk="0" hangingPunct="1">
      <a:defRPr sz="1000" kern="1200">
        <a:solidFill>
          <a:schemeClr val="tx1"/>
        </a:solidFill>
        <a:latin typeface="+mn-lt"/>
        <a:ea typeface="+mn-ea"/>
        <a:cs typeface="+mn-cs"/>
      </a:defRPr>
    </a:lvl5pPr>
    <a:lvl6pPr marL="1285875" algn="r" defTabSz="514350" rtl="1" eaLnBrk="1" latinLnBrk="0" hangingPunct="1">
      <a:defRPr sz="1000" kern="1200">
        <a:solidFill>
          <a:schemeClr val="tx1"/>
        </a:solidFill>
        <a:latin typeface="+mn-lt"/>
        <a:ea typeface="+mn-ea"/>
        <a:cs typeface="+mn-cs"/>
      </a:defRPr>
    </a:lvl6pPr>
    <a:lvl7pPr marL="1543050" algn="r" defTabSz="514350" rtl="1" eaLnBrk="1" latinLnBrk="0" hangingPunct="1">
      <a:defRPr sz="1000" kern="1200">
        <a:solidFill>
          <a:schemeClr val="tx1"/>
        </a:solidFill>
        <a:latin typeface="+mn-lt"/>
        <a:ea typeface="+mn-ea"/>
        <a:cs typeface="+mn-cs"/>
      </a:defRPr>
    </a:lvl7pPr>
    <a:lvl8pPr marL="1800225" algn="r" defTabSz="514350" rtl="1" eaLnBrk="1" latinLnBrk="0" hangingPunct="1">
      <a:defRPr sz="1000" kern="1200">
        <a:solidFill>
          <a:schemeClr val="tx1"/>
        </a:solidFill>
        <a:latin typeface="+mn-lt"/>
        <a:ea typeface="+mn-ea"/>
        <a:cs typeface="+mn-cs"/>
      </a:defRPr>
    </a:lvl8pPr>
    <a:lvl9pPr marL="2057400" algn="r" defTabSz="514350" rtl="1" eaLnBrk="1" latinLnBrk="0" hangingPunct="1">
      <a:defRPr sz="10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91" d="100"/>
          <a:sy n="91" d="100"/>
        </p:scale>
        <p:origin x="-2310" y="-102"/>
      </p:cViewPr>
      <p:guideLst>
        <p:guide orient="horz" pos="1701"/>
        <p:guide pos="11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882828" y="0"/>
            <a:ext cx="1439810" cy="243523"/>
          </a:xfrm>
          <a:prstGeom prst="rect">
            <a:avLst/>
          </a:prstGeom>
        </p:spPr>
        <p:txBody>
          <a:bodyPr vert="horz" lIns="46811" tIns="23406" rIns="46811" bIns="23406" rtlCol="1"/>
          <a:lstStyle>
            <a:lvl1pPr algn="r">
              <a:defRPr sz="600"/>
            </a:lvl1pPr>
          </a:lstStyle>
          <a:p>
            <a:endParaRPr lang="fa-IR"/>
          </a:p>
        </p:txBody>
      </p:sp>
      <p:sp>
        <p:nvSpPr>
          <p:cNvPr id="3" name="Date Placeholder 2"/>
          <p:cNvSpPr>
            <a:spLocks noGrp="1"/>
          </p:cNvSpPr>
          <p:nvPr>
            <p:ph type="dt" idx="1"/>
          </p:nvPr>
        </p:nvSpPr>
        <p:spPr>
          <a:xfrm>
            <a:off x="769" y="0"/>
            <a:ext cx="1439810" cy="243523"/>
          </a:xfrm>
          <a:prstGeom prst="rect">
            <a:avLst/>
          </a:prstGeom>
        </p:spPr>
        <p:txBody>
          <a:bodyPr vert="horz" lIns="46811" tIns="23406" rIns="46811" bIns="23406" rtlCol="1"/>
          <a:lstStyle>
            <a:lvl1pPr algn="l">
              <a:defRPr sz="600"/>
            </a:lvl1pPr>
          </a:lstStyle>
          <a:p>
            <a:fld id="{DFD1EB3D-8EEF-46D5-B343-DC86AB9C73F2}" type="datetimeFigureOut">
              <a:rPr lang="fa-IR" smtClean="0"/>
              <a:t>1435/07/12</a:t>
            </a:fld>
            <a:endParaRPr lang="fa-IR"/>
          </a:p>
        </p:txBody>
      </p:sp>
      <p:sp>
        <p:nvSpPr>
          <p:cNvPr id="4" name="Slide Image Placeholder 3"/>
          <p:cNvSpPr>
            <a:spLocks noGrp="1" noRot="1" noChangeAspect="1"/>
          </p:cNvSpPr>
          <p:nvPr>
            <p:ph type="sldImg" idx="2"/>
          </p:nvPr>
        </p:nvSpPr>
        <p:spPr>
          <a:xfrm>
            <a:off x="1054100" y="365125"/>
            <a:ext cx="1214438" cy="1825625"/>
          </a:xfrm>
          <a:prstGeom prst="rect">
            <a:avLst/>
          </a:prstGeom>
          <a:noFill/>
          <a:ln w="12700">
            <a:solidFill>
              <a:prstClr val="black"/>
            </a:solidFill>
          </a:ln>
        </p:spPr>
        <p:txBody>
          <a:bodyPr vert="horz" lIns="46811" tIns="23406" rIns="46811" bIns="23406" rtlCol="1" anchor="ctr"/>
          <a:lstStyle/>
          <a:p>
            <a:endParaRPr lang="fa-IR"/>
          </a:p>
        </p:txBody>
      </p:sp>
      <p:sp>
        <p:nvSpPr>
          <p:cNvPr id="5" name="Notes Placeholder 4"/>
          <p:cNvSpPr>
            <a:spLocks noGrp="1"/>
          </p:cNvSpPr>
          <p:nvPr>
            <p:ph type="body" sz="quarter" idx="3"/>
          </p:nvPr>
        </p:nvSpPr>
        <p:spPr>
          <a:xfrm>
            <a:off x="332264" y="2313464"/>
            <a:ext cx="2658110" cy="2191703"/>
          </a:xfrm>
          <a:prstGeom prst="rect">
            <a:avLst/>
          </a:prstGeom>
        </p:spPr>
        <p:txBody>
          <a:bodyPr vert="horz" lIns="46811" tIns="23406" rIns="46811" bIns="23406"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1882828" y="4626082"/>
            <a:ext cx="1439810" cy="243523"/>
          </a:xfrm>
          <a:prstGeom prst="rect">
            <a:avLst/>
          </a:prstGeom>
        </p:spPr>
        <p:txBody>
          <a:bodyPr vert="horz" lIns="46811" tIns="23406" rIns="46811" bIns="23406" rtlCol="1" anchor="b"/>
          <a:lstStyle>
            <a:lvl1pPr algn="r">
              <a:defRPr sz="600"/>
            </a:lvl1pPr>
          </a:lstStyle>
          <a:p>
            <a:endParaRPr lang="fa-IR"/>
          </a:p>
        </p:txBody>
      </p:sp>
      <p:sp>
        <p:nvSpPr>
          <p:cNvPr id="7" name="Slide Number Placeholder 6"/>
          <p:cNvSpPr>
            <a:spLocks noGrp="1"/>
          </p:cNvSpPr>
          <p:nvPr>
            <p:ph type="sldNum" sz="quarter" idx="5"/>
          </p:nvPr>
        </p:nvSpPr>
        <p:spPr>
          <a:xfrm>
            <a:off x="769" y="4626082"/>
            <a:ext cx="1439810" cy="243523"/>
          </a:xfrm>
          <a:prstGeom prst="rect">
            <a:avLst/>
          </a:prstGeom>
        </p:spPr>
        <p:txBody>
          <a:bodyPr vert="horz" lIns="46811" tIns="23406" rIns="46811" bIns="23406" rtlCol="1" anchor="b"/>
          <a:lstStyle>
            <a:lvl1pPr algn="l">
              <a:defRPr sz="600"/>
            </a:lvl1pPr>
          </a:lstStyle>
          <a:p>
            <a:fld id="{4DF50493-4F40-4E56-8E61-D1CFA5EE192D}" type="slidenum">
              <a:rPr lang="fa-IR" smtClean="0"/>
              <a:t>‹#›</a:t>
            </a:fld>
            <a:endParaRPr lang="fa-IR"/>
          </a:p>
        </p:txBody>
      </p:sp>
    </p:spTree>
    <p:extLst>
      <p:ext uri="{BB962C8B-B14F-4D97-AF65-F5344CB8AC3E}">
        <p14:creationId xmlns:p14="http://schemas.microsoft.com/office/powerpoint/2010/main" val="398768751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4DF50493-4F40-4E56-8E61-D1CFA5EE192D}" type="slidenum">
              <a:rPr lang="fa-IR" smtClean="0"/>
              <a:t>40</a:t>
            </a:fld>
            <a:endParaRPr lang="fa-IR"/>
          </a:p>
        </p:txBody>
      </p:sp>
    </p:spTree>
    <p:extLst>
      <p:ext uri="{BB962C8B-B14F-4D97-AF65-F5344CB8AC3E}">
        <p14:creationId xmlns:p14="http://schemas.microsoft.com/office/powerpoint/2010/main" val="3976034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0034" y="1677710"/>
            <a:ext cx="3060383" cy="1157645"/>
          </a:xfrm>
        </p:spPr>
        <p:txBody>
          <a:bodyPr/>
          <a:lstStyle/>
          <a:p>
            <a:r>
              <a:rPr lang="en-US" smtClean="0"/>
              <a:t>Click to edit Master title style</a:t>
            </a:r>
            <a:endParaRPr lang="fa-IR"/>
          </a:p>
        </p:txBody>
      </p:sp>
      <p:sp>
        <p:nvSpPr>
          <p:cNvPr id="3" name="Subtitle 2"/>
          <p:cNvSpPr>
            <a:spLocks noGrp="1"/>
          </p:cNvSpPr>
          <p:nvPr>
            <p:ph type="subTitle" idx="1"/>
          </p:nvPr>
        </p:nvSpPr>
        <p:spPr>
          <a:xfrm>
            <a:off x="540068" y="3060382"/>
            <a:ext cx="2520315" cy="1380173"/>
          </a:xfrm>
        </p:spPr>
        <p:txBody>
          <a:bodyPr/>
          <a:lstStyle>
            <a:lvl1pPr marL="0" indent="0" algn="ctr">
              <a:buNone/>
              <a:defRPr>
                <a:solidFill>
                  <a:schemeClr val="tx1">
                    <a:tint val="75000"/>
                  </a:schemeClr>
                </a:solidFill>
              </a:defRPr>
            </a:lvl1pPr>
            <a:lvl2pPr marL="257175" indent="0" algn="ctr">
              <a:buNone/>
              <a:defRPr>
                <a:solidFill>
                  <a:schemeClr val="tx1">
                    <a:tint val="75000"/>
                  </a:schemeClr>
                </a:solidFill>
              </a:defRPr>
            </a:lvl2pPr>
            <a:lvl3pPr marL="514350" indent="0" algn="ctr">
              <a:buNone/>
              <a:defRPr>
                <a:solidFill>
                  <a:schemeClr val="tx1">
                    <a:tint val="75000"/>
                  </a:schemeClr>
                </a:solidFill>
              </a:defRPr>
            </a:lvl3pPr>
            <a:lvl4pPr marL="771525" indent="0" algn="ctr">
              <a:buNone/>
              <a:defRPr>
                <a:solidFill>
                  <a:schemeClr val="tx1">
                    <a:tint val="75000"/>
                  </a:schemeClr>
                </a:solidFill>
              </a:defRPr>
            </a:lvl4pPr>
            <a:lvl5pPr marL="1028700" indent="0" algn="ctr">
              <a:buNone/>
              <a:defRPr>
                <a:solidFill>
                  <a:schemeClr val="tx1">
                    <a:tint val="75000"/>
                  </a:schemeClr>
                </a:solidFill>
              </a:defRPr>
            </a:lvl5pPr>
            <a:lvl6pPr marL="1285875" indent="0" algn="ctr">
              <a:buNone/>
              <a:defRPr>
                <a:solidFill>
                  <a:schemeClr val="tx1">
                    <a:tint val="75000"/>
                  </a:schemeClr>
                </a:solidFill>
              </a:defRPr>
            </a:lvl6pPr>
            <a:lvl7pPr marL="1543050" indent="0" algn="ctr">
              <a:buNone/>
              <a:defRPr>
                <a:solidFill>
                  <a:schemeClr val="tx1">
                    <a:tint val="75000"/>
                  </a:schemeClr>
                </a:solidFill>
              </a:defRPr>
            </a:lvl7pPr>
            <a:lvl8pPr marL="1800225" indent="0" algn="ctr">
              <a:buNone/>
              <a:defRPr>
                <a:solidFill>
                  <a:schemeClr val="tx1">
                    <a:tint val="75000"/>
                  </a:schemeClr>
                </a:solidFill>
              </a:defRPr>
            </a:lvl8pPr>
            <a:lvl9pPr marL="20574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98842798-988D-49F0-8913-E9469FB13E3F}" type="datetimeFigureOut">
              <a:rPr lang="fa-IR" smtClean="0"/>
              <a:t>1435/07/12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78F6D5A-DBCB-43FE-BC00-BCCFB5DD641B}" type="slidenum">
              <a:rPr lang="fa-IR" smtClean="0"/>
              <a:t>‹#›</a:t>
            </a:fld>
            <a:endParaRPr lang="fa-IR"/>
          </a:p>
        </p:txBody>
      </p:sp>
    </p:spTree>
    <p:extLst>
      <p:ext uri="{BB962C8B-B14F-4D97-AF65-F5344CB8AC3E}">
        <p14:creationId xmlns:p14="http://schemas.microsoft.com/office/powerpoint/2010/main" val="2355924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8842798-988D-49F0-8913-E9469FB13E3F}" type="datetimeFigureOut">
              <a:rPr lang="fa-IR" smtClean="0"/>
              <a:t>1435/07/12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78F6D5A-DBCB-43FE-BC00-BCCFB5DD641B}" type="slidenum">
              <a:rPr lang="fa-IR" smtClean="0"/>
              <a:t>‹#›</a:t>
            </a:fld>
            <a:endParaRPr lang="fa-IR"/>
          </a:p>
        </p:txBody>
      </p:sp>
    </p:spTree>
    <p:extLst>
      <p:ext uri="{BB962C8B-B14F-4D97-AF65-F5344CB8AC3E}">
        <p14:creationId xmlns:p14="http://schemas.microsoft.com/office/powerpoint/2010/main" val="2042247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254" y="170022"/>
            <a:ext cx="318790" cy="3629204"/>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70634" y="170022"/>
            <a:ext cx="897612" cy="362920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8842798-988D-49F0-8913-E9469FB13E3F}" type="datetimeFigureOut">
              <a:rPr lang="fa-IR" smtClean="0"/>
              <a:t>1435/07/12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78F6D5A-DBCB-43FE-BC00-BCCFB5DD641B}" type="slidenum">
              <a:rPr lang="fa-IR" smtClean="0"/>
              <a:t>‹#›</a:t>
            </a:fld>
            <a:endParaRPr lang="fa-IR"/>
          </a:p>
        </p:txBody>
      </p:sp>
    </p:spTree>
    <p:extLst>
      <p:ext uri="{BB962C8B-B14F-4D97-AF65-F5344CB8AC3E}">
        <p14:creationId xmlns:p14="http://schemas.microsoft.com/office/powerpoint/2010/main" val="444760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8842798-988D-49F0-8913-E9469FB13E3F}" type="datetimeFigureOut">
              <a:rPr lang="fa-IR" smtClean="0"/>
              <a:t>1435/07/12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78F6D5A-DBCB-43FE-BC00-BCCFB5DD641B}" type="slidenum">
              <a:rPr lang="fa-IR" smtClean="0"/>
              <a:t>‹#›</a:t>
            </a:fld>
            <a:endParaRPr lang="fa-IR"/>
          </a:p>
        </p:txBody>
      </p:sp>
    </p:spTree>
    <p:extLst>
      <p:ext uri="{BB962C8B-B14F-4D97-AF65-F5344CB8AC3E}">
        <p14:creationId xmlns:p14="http://schemas.microsoft.com/office/powerpoint/2010/main" val="54701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84410" y="3470434"/>
            <a:ext cx="3060383" cy="1072634"/>
          </a:xfrm>
        </p:spPr>
        <p:txBody>
          <a:bodyPr anchor="t"/>
          <a:lstStyle>
            <a:lvl1pPr algn="r">
              <a:defRPr sz="2300" b="1" cap="all"/>
            </a:lvl1pPr>
          </a:lstStyle>
          <a:p>
            <a:r>
              <a:rPr lang="en-US" smtClean="0"/>
              <a:t>Click to edit Master title style</a:t>
            </a:r>
            <a:endParaRPr lang="fa-IR"/>
          </a:p>
        </p:txBody>
      </p:sp>
      <p:sp>
        <p:nvSpPr>
          <p:cNvPr id="3" name="Text Placeholder 2"/>
          <p:cNvSpPr>
            <a:spLocks noGrp="1"/>
          </p:cNvSpPr>
          <p:nvPr>
            <p:ph type="body" idx="1"/>
          </p:nvPr>
        </p:nvSpPr>
        <p:spPr>
          <a:xfrm>
            <a:off x="284410" y="2289037"/>
            <a:ext cx="3060383" cy="1181397"/>
          </a:xfrm>
        </p:spPr>
        <p:txBody>
          <a:bodyPr anchor="b"/>
          <a:lstStyle>
            <a:lvl1pPr marL="0" indent="0">
              <a:buNone/>
              <a:defRPr sz="1100">
                <a:solidFill>
                  <a:schemeClr val="tx1">
                    <a:tint val="75000"/>
                  </a:schemeClr>
                </a:solidFill>
              </a:defRPr>
            </a:lvl1pPr>
            <a:lvl2pPr marL="257175" indent="0">
              <a:buNone/>
              <a:defRPr sz="1000">
                <a:solidFill>
                  <a:schemeClr val="tx1">
                    <a:tint val="75000"/>
                  </a:schemeClr>
                </a:solidFill>
              </a:defRPr>
            </a:lvl2pPr>
            <a:lvl3pPr marL="514350" indent="0">
              <a:buNone/>
              <a:defRPr sz="900">
                <a:solidFill>
                  <a:schemeClr val="tx1">
                    <a:tint val="75000"/>
                  </a:schemeClr>
                </a:solidFill>
              </a:defRPr>
            </a:lvl3pPr>
            <a:lvl4pPr marL="771525" indent="0">
              <a:buNone/>
              <a:defRPr sz="800">
                <a:solidFill>
                  <a:schemeClr val="tx1">
                    <a:tint val="75000"/>
                  </a:schemeClr>
                </a:solidFill>
              </a:defRPr>
            </a:lvl4pPr>
            <a:lvl5pPr marL="1028700" indent="0">
              <a:buNone/>
              <a:defRPr sz="800">
                <a:solidFill>
                  <a:schemeClr val="tx1">
                    <a:tint val="75000"/>
                  </a:schemeClr>
                </a:solidFill>
              </a:defRPr>
            </a:lvl5pPr>
            <a:lvl6pPr marL="1285875" indent="0">
              <a:buNone/>
              <a:defRPr sz="800">
                <a:solidFill>
                  <a:schemeClr val="tx1">
                    <a:tint val="75000"/>
                  </a:schemeClr>
                </a:solidFill>
              </a:defRPr>
            </a:lvl6pPr>
            <a:lvl7pPr marL="1543050" indent="0">
              <a:buNone/>
              <a:defRPr sz="800">
                <a:solidFill>
                  <a:schemeClr val="tx1">
                    <a:tint val="75000"/>
                  </a:schemeClr>
                </a:solidFill>
              </a:defRPr>
            </a:lvl7pPr>
            <a:lvl8pPr marL="1800225" indent="0">
              <a:buNone/>
              <a:defRPr sz="800">
                <a:solidFill>
                  <a:schemeClr val="tx1">
                    <a:tint val="75000"/>
                  </a:schemeClr>
                </a:solidFill>
              </a:defRPr>
            </a:lvl8pPr>
            <a:lvl9pPr marL="2057400" indent="0">
              <a:buNone/>
              <a:defRPr sz="8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8842798-988D-49F0-8913-E9469FB13E3F}" type="datetimeFigureOut">
              <a:rPr lang="fa-IR" smtClean="0"/>
              <a:t>1435/07/12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78F6D5A-DBCB-43FE-BC00-BCCFB5DD641B}" type="slidenum">
              <a:rPr lang="fa-IR" smtClean="0"/>
              <a:t>‹#›</a:t>
            </a:fld>
            <a:endParaRPr lang="fa-IR"/>
          </a:p>
        </p:txBody>
      </p:sp>
    </p:spTree>
    <p:extLst>
      <p:ext uri="{BB962C8B-B14F-4D97-AF65-F5344CB8AC3E}">
        <p14:creationId xmlns:p14="http://schemas.microsoft.com/office/powerpoint/2010/main" val="1702718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70634" y="992624"/>
            <a:ext cx="608201" cy="2806601"/>
          </a:xfrm>
        </p:spPr>
        <p:txBody>
          <a:bodyPr/>
          <a:lstStyle>
            <a:lvl1pPr>
              <a:defRPr sz="1600"/>
            </a:lvl1pPr>
            <a:lvl2pPr>
              <a:defRPr sz="14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738842" y="992624"/>
            <a:ext cx="608201" cy="2806601"/>
          </a:xfrm>
        </p:spPr>
        <p:txBody>
          <a:bodyPr/>
          <a:lstStyle>
            <a:lvl1pPr>
              <a:defRPr sz="1600"/>
            </a:lvl1pPr>
            <a:lvl2pPr>
              <a:defRPr sz="14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98842798-988D-49F0-8913-E9469FB13E3F}" type="datetimeFigureOut">
              <a:rPr lang="fa-IR" smtClean="0"/>
              <a:t>1435/07/12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78F6D5A-DBCB-43FE-BC00-BCCFB5DD641B}" type="slidenum">
              <a:rPr lang="fa-IR" smtClean="0"/>
              <a:t>‹#›</a:t>
            </a:fld>
            <a:endParaRPr lang="fa-IR"/>
          </a:p>
        </p:txBody>
      </p:sp>
    </p:spTree>
    <p:extLst>
      <p:ext uri="{BB962C8B-B14F-4D97-AF65-F5344CB8AC3E}">
        <p14:creationId xmlns:p14="http://schemas.microsoft.com/office/powerpoint/2010/main" val="3270536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0023" y="216277"/>
            <a:ext cx="3240405" cy="900113"/>
          </a:xfrm>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180023" y="1208901"/>
            <a:ext cx="1590824" cy="503813"/>
          </a:xfrm>
        </p:spPr>
        <p:txBody>
          <a:bodyPr anchor="b"/>
          <a:lstStyle>
            <a:lvl1pPr marL="0" indent="0">
              <a:buNone/>
              <a:defRPr sz="1400" b="1"/>
            </a:lvl1pPr>
            <a:lvl2pPr marL="257175" indent="0">
              <a:buNone/>
              <a:defRPr sz="1100" b="1"/>
            </a:lvl2pPr>
            <a:lvl3pPr marL="514350" indent="0">
              <a:buNone/>
              <a:defRPr sz="1000"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Click to edit Master text styles</a:t>
            </a:r>
          </a:p>
        </p:txBody>
      </p:sp>
      <p:sp>
        <p:nvSpPr>
          <p:cNvPr id="4" name="Content Placeholder 3"/>
          <p:cNvSpPr>
            <a:spLocks noGrp="1"/>
          </p:cNvSpPr>
          <p:nvPr>
            <p:ph sz="half" idx="2"/>
          </p:nvPr>
        </p:nvSpPr>
        <p:spPr>
          <a:xfrm>
            <a:off x="180023" y="1712714"/>
            <a:ext cx="1590824" cy="3111639"/>
          </a:xfrm>
        </p:spPr>
        <p:txBody>
          <a:bodyPr/>
          <a:lstStyle>
            <a:lvl1pPr>
              <a:defRPr sz="1400"/>
            </a:lvl1pPr>
            <a:lvl2pPr>
              <a:defRPr sz="1100"/>
            </a:lvl2pPr>
            <a:lvl3pPr>
              <a:defRPr sz="100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1828979" y="1208901"/>
            <a:ext cx="1591449" cy="503813"/>
          </a:xfrm>
        </p:spPr>
        <p:txBody>
          <a:bodyPr anchor="b"/>
          <a:lstStyle>
            <a:lvl1pPr marL="0" indent="0">
              <a:buNone/>
              <a:defRPr sz="1400" b="1"/>
            </a:lvl1pPr>
            <a:lvl2pPr marL="257175" indent="0">
              <a:buNone/>
              <a:defRPr sz="1100" b="1"/>
            </a:lvl2pPr>
            <a:lvl3pPr marL="514350" indent="0">
              <a:buNone/>
              <a:defRPr sz="1000"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Click to edit Master text styles</a:t>
            </a:r>
          </a:p>
        </p:txBody>
      </p:sp>
      <p:sp>
        <p:nvSpPr>
          <p:cNvPr id="6" name="Content Placeholder 5"/>
          <p:cNvSpPr>
            <a:spLocks noGrp="1"/>
          </p:cNvSpPr>
          <p:nvPr>
            <p:ph sz="quarter" idx="4"/>
          </p:nvPr>
        </p:nvSpPr>
        <p:spPr>
          <a:xfrm>
            <a:off x="1828979" y="1712714"/>
            <a:ext cx="1591449" cy="3111639"/>
          </a:xfrm>
        </p:spPr>
        <p:txBody>
          <a:bodyPr/>
          <a:lstStyle>
            <a:lvl1pPr>
              <a:defRPr sz="1400"/>
            </a:lvl1pPr>
            <a:lvl2pPr>
              <a:defRPr sz="1100"/>
            </a:lvl2pPr>
            <a:lvl3pPr>
              <a:defRPr sz="100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98842798-988D-49F0-8913-E9469FB13E3F}" type="datetimeFigureOut">
              <a:rPr lang="fa-IR" smtClean="0"/>
              <a:t>1435/07/12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178F6D5A-DBCB-43FE-BC00-BCCFB5DD641B}" type="slidenum">
              <a:rPr lang="fa-IR" smtClean="0"/>
              <a:t>‹#›</a:t>
            </a:fld>
            <a:endParaRPr lang="fa-IR"/>
          </a:p>
        </p:txBody>
      </p:sp>
    </p:spTree>
    <p:extLst>
      <p:ext uri="{BB962C8B-B14F-4D97-AF65-F5344CB8AC3E}">
        <p14:creationId xmlns:p14="http://schemas.microsoft.com/office/powerpoint/2010/main" val="585276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98842798-988D-49F0-8913-E9469FB13E3F}" type="datetimeFigureOut">
              <a:rPr lang="fa-IR" smtClean="0"/>
              <a:t>1435/07/12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178F6D5A-DBCB-43FE-BC00-BCCFB5DD641B}" type="slidenum">
              <a:rPr lang="fa-IR" smtClean="0"/>
              <a:t>‹#›</a:t>
            </a:fld>
            <a:endParaRPr lang="fa-IR"/>
          </a:p>
        </p:txBody>
      </p:sp>
    </p:spTree>
    <p:extLst>
      <p:ext uri="{BB962C8B-B14F-4D97-AF65-F5344CB8AC3E}">
        <p14:creationId xmlns:p14="http://schemas.microsoft.com/office/powerpoint/2010/main" val="42631104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842798-988D-49F0-8913-E9469FB13E3F}" type="datetimeFigureOut">
              <a:rPr lang="fa-IR" smtClean="0"/>
              <a:t>1435/07/12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178F6D5A-DBCB-43FE-BC00-BCCFB5DD641B}" type="slidenum">
              <a:rPr lang="fa-IR" smtClean="0"/>
              <a:t>‹#›</a:t>
            </a:fld>
            <a:endParaRPr lang="fa-IR"/>
          </a:p>
        </p:txBody>
      </p:sp>
    </p:spTree>
    <p:extLst>
      <p:ext uri="{BB962C8B-B14F-4D97-AF65-F5344CB8AC3E}">
        <p14:creationId xmlns:p14="http://schemas.microsoft.com/office/powerpoint/2010/main" val="1933595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0023" y="215027"/>
            <a:ext cx="1184523" cy="915114"/>
          </a:xfrm>
        </p:spPr>
        <p:txBody>
          <a:bodyPr anchor="b"/>
          <a:lstStyle>
            <a:lvl1pPr algn="r">
              <a:defRPr sz="1100" b="1"/>
            </a:lvl1pPr>
          </a:lstStyle>
          <a:p>
            <a:r>
              <a:rPr lang="en-US" smtClean="0"/>
              <a:t>Click to edit Master title style</a:t>
            </a:r>
            <a:endParaRPr lang="fa-IR"/>
          </a:p>
        </p:txBody>
      </p:sp>
      <p:sp>
        <p:nvSpPr>
          <p:cNvPr id="3" name="Content Placeholder 2"/>
          <p:cNvSpPr>
            <a:spLocks noGrp="1"/>
          </p:cNvSpPr>
          <p:nvPr>
            <p:ph idx="1"/>
          </p:nvPr>
        </p:nvSpPr>
        <p:spPr>
          <a:xfrm>
            <a:off x="1407676" y="215028"/>
            <a:ext cx="2012752" cy="4609326"/>
          </a:xfrm>
        </p:spPr>
        <p:txBody>
          <a:bodyPr/>
          <a:lstStyle>
            <a:lvl1pPr>
              <a:defRPr sz="1800"/>
            </a:lvl1pPr>
            <a:lvl2pPr>
              <a:defRPr sz="1600"/>
            </a:lvl2pPr>
            <a:lvl3pPr>
              <a:defRPr sz="14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180023" y="1130142"/>
            <a:ext cx="1184523" cy="3694212"/>
          </a:xfrm>
        </p:spPr>
        <p:txBody>
          <a:bodyPr/>
          <a:lstStyle>
            <a:lvl1pPr marL="0" indent="0">
              <a:buNone/>
              <a:defRPr sz="800"/>
            </a:lvl1pPr>
            <a:lvl2pPr marL="257175" indent="0">
              <a:buNone/>
              <a:defRPr sz="700"/>
            </a:lvl2pPr>
            <a:lvl3pPr marL="514350" indent="0">
              <a:buNone/>
              <a:defRPr sz="600"/>
            </a:lvl3pPr>
            <a:lvl4pPr marL="771525" indent="0">
              <a:buNone/>
              <a:defRPr sz="500"/>
            </a:lvl4pPr>
            <a:lvl5pPr marL="1028700" indent="0">
              <a:buNone/>
              <a:defRPr sz="500"/>
            </a:lvl5pPr>
            <a:lvl6pPr marL="1285875" indent="0">
              <a:buNone/>
              <a:defRPr sz="500"/>
            </a:lvl6pPr>
            <a:lvl7pPr marL="1543050" indent="0">
              <a:buNone/>
              <a:defRPr sz="500"/>
            </a:lvl7pPr>
            <a:lvl8pPr marL="1800225" indent="0">
              <a:buNone/>
              <a:defRPr sz="500"/>
            </a:lvl8pPr>
            <a:lvl9pPr marL="2057400" indent="0">
              <a:buNone/>
              <a:defRPr sz="5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8842798-988D-49F0-8913-E9469FB13E3F}" type="datetimeFigureOut">
              <a:rPr lang="fa-IR" smtClean="0"/>
              <a:t>1435/07/12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78F6D5A-DBCB-43FE-BC00-BCCFB5DD641B}" type="slidenum">
              <a:rPr lang="fa-IR" smtClean="0"/>
              <a:t>‹#›</a:t>
            </a:fld>
            <a:endParaRPr lang="fa-IR"/>
          </a:p>
        </p:txBody>
      </p:sp>
    </p:spTree>
    <p:extLst>
      <p:ext uri="{BB962C8B-B14F-4D97-AF65-F5344CB8AC3E}">
        <p14:creationId xmlns:p14="http://schemas.microsoft.com/office/powerpoint/2010/main" val="709825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5713" y="3780473"/>
            <a:ext cx="2160270" cy="446306"/>
          </a:xfrm>
        </p:spPr>
        <p:txBody>
          <a:bodyPr anchor="b"/>
          <a:lstStyle>
            <a:lvl1pPr algn="r">
              <a:defRPr sz="1100" b="1"/>
            </a:lvl1pPr>
          </a:lstStyle>
          <a:p>
            <a:r>
              <a:rPr lang="en-US" smtClean="0"/>
              <a:t>Click to edit Master title style</a:t>
            </a:r>
            <a:endParaRPr lang="fa-IR"/>
          </a:p>
        </p:txBody>
      </p:sp>
      <p:sp>
        <p:nvSpPr>
          <p:cNvPr id="3" name="Picture Placeholder 2"/>
          <p:cNvSpPr>
            <a:spLocks noGrp="1"/>
          </p:cNvSpPr>
          <p:nvPr>
            <p:ph type="pic" idx="1"/>
          </p:nvPr>
        </p:nvSpPr>
        <p:spPr>
          <a:xfrm>
            <a:off x="705713" y="482560"/>
            <a:ext cx="2160270" cy="3240405"/>
          </a:xfrm>
        </p:spPr>
        <p:txBody>
          <a:bodyPr/>
          <a:lstStyle>
            <a:lvl1pPr marL="0" indent="0">
              <a:buNone/>
              <a:defRPr sz="1800"/>
            </a:lvl1pPr>
            <a:lvl2pPr marL="257175" indent="0">
              <a:buNone/>
              <a:defRPr sz="1600"/>
            </a:lvl2pPr>
            <a:lvl3pPr marL="514350" indent="0">
              <a:buNone/>
              <a:defRPr sz="1400"/>
            </a:lvl3pPr>
            <a:lvl4pPr marL="771525" indent="0">
              <a:buNone/>
              <a:defRPr sz="1100"/>
            </a:lvl4pPr>
            <a:lvl5pPr marL="1028700" indent="0">
              <a:buNone/>
              <a:defRPr sz="1100"/>
            </a:lvl5pPr>
            <a:lvl6pPr marL="1285875" indent="0">
              <a:buNone/>
              <a:defRPr sz="1100"/>
            </a:lvl6pPr>
            <a:lvl7pPr marL="1543050" indent="0">
              <a:buNone/>
              <a:defRPr sz="1100"/>
            </a:lvl7pPr>
            <a:lvl8pPr marL="1800225" indent="0">
              <a:buNone/>
              <a:defRPr sz="1100"/>
            </a:lvl8pPr>
            <a:lvl9pPr marL="2057400" indent="0">
              <a:buNone/>
              <a:defRPr sz="1100"/>
            </a:lvl9pPr>
          </a:lstStyle>
          <a:p>
            <a:endParaRPr lang="fa-IR"/>
          </a:p>
        </p:txBody>
      </p:sp>
      <p:sp>
        <p:nvSpPr>
          <p:cNvPr id="4" name="Text Placeholder 3"/>
          <p:cNvSpPr>
            <a:spLocks noGrp="1"/>
          </p:cNvSpPr>
          <p:nvPr>
            <p:ph type="body" sz="half" idx="2"/>
          </p:nvPr>
        </p:nvSpPr>
        <p:spPr>
          <a:xfrm>
            <a:off x="705713" y="4226779"/>
            <a:ext cx="2160270" cy="633829"/>
          </a:xfrm>
        </p:spPr>
        <p:txBody>
          <a:bodyPr/>
          <a:lstStyle>
            <a:lvl1pPr marL="0" indent="0">
              <a:buNone/>
              <a:defRPr sz="800"/>
            </a:lvl1pPr>
            <a:lvl2pPr marL="257175" indent="0">
              <a:buNone/>
              <a:defRPr sz="700"/>
            </a:lvl2pPr>
            <a:lvl3pPr marL="514350" indent="0">
              <a:buNone/>
              <a:defRPr sz="600"/>
            </a:lvl3pPr>
            <a:lvl4pPr marL="771525" indent="0">
              <a:buNone/>
              <a:defRPr sz="500"/>
            </a:lvl4pPr>
            <a:lvl5pPr marL="1028700" indent="0">
              <a:buNone/>
              <a:defRPr sz="500"/>
            </a:lvl5pPr>
            <a:lvl6pPr marL="1285875" indent="0">
              <a:buNone/>
              <a:defRPr sz="500"/>
            </a:lvl6pPr>
            <a:lvl7pPr marL="1543050" indent="0">
              <a:buNone/>
              <a:defRPr sz="500"/>
            </a:lvl7pPr>
            <a:lvl8pPr marL="1800225" indent="0">
              <a:buNone/>
              <a:defRPr sz="500"/>
            </a:lvl8pPr>
            <a:lvl9pPr marL="2057400" indent="0">
              <a:buNone/>
              <a:defRPr sz="5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8842798-988D-49F0-8913-E9469FB13E3F}" type="datetimeFigureOut">
              <a:rPr lang="fa-IR" smtClean="0"/>
              <a:t>1435/07/12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78F6D5A-DBCB-43FE-BC00-BCCFB5DD641B}" type="slidenum">
              <a:rPr lang="fa-IR" smtClean="0"/>
              <a:t>‹#›</a:t>
            </a:fld>
            <a:endParaRPr lang="fa-IR"/>
          </a:p>
        </p:txBody>
      </p:sp>
    </p:spTree>
    <p:extLst>
      <p:ext uri="{BB962C8B-B14F-4D97-AF65-F5344CB8AC3E}">
        <p14:creationId xmlns:p14="http://schemas.microsoft.com/office/powerpoint/2010/main" val="3759051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0023" y="216277"/>
            <a:ext cx="3240405" cy="900113"/>
          </a:xfrm>
          <a:prstGeom prst="rect">
            <a:avLst/>
          </a:prstGeom>
        </p:spPr>
        <p:txBody>
          <a:bodyPr vert="horz" lIns="51435" tIns="25718" rIns="51435" bIns="25718"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180023" y="1260158"/>
            <a:ext cx="3240405" cy="3564196"/>
          </a:xfrm>
          <a:prstGeom prst="rect">
            <a:avLst/>
          </a:prstGeom>
        </p:spPr>
        <p:txBody>
          <a:bodyPr vert="horz" lIns="51435" tIns="25718" rIns="51435" bIns="25718"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2580323" y="5005626"/>
            <a:ext cx="840105" cy="287536"/>
          </a:xfrm>
          <a:prstGeom prst="rect">
            <a:avLst/>
          </a:prstGeom>
        </p:spPr>
        <p:txBody>
          <a:bodyPr vert="horz" lIns="51435" tIns="25718" rIns="51435" bIns="25718" rtlCol="1" anchor="ctr"/>
          <a:lstStyle>
            <a:lvl1pPr algn="r">
              <a:defRPr sz="700">
                <a:solidFill>
                  <a:schemeClr val="tx1">
                    <a:tint val="75000"/>
                  </a:schemeClr>
                </a:solidFill>
              </a:defRPr>
            </a:lvl1pPr>
          </a:lstStyle>
          <a:p>
            <a:fld id="{98842798-988D-49F0-8913-E9469FB13E3F}" type="datetimeFigureOut">
              <a:rPr lang="fa-IR" smtClean="0"/>
              <a:t>1435/07/12</a:t>
            </a:fld>
            <a:endParaRPr lang="fa-IR"/>
          </a:p>
        </p:txBody>
      </p:sp>
      <p:sp>
        <p:nvSpPr>
          <p:cNvPr id="5" name="Footer Placeholder 4"/>
          <p:cNvSpPr>
            <a:spLocks noGrp="1"/>
          </p:cNvSpPr>
          <p:nvPr>
            <p:ph type="ftr" sz="quarter" idx="3"/>
          </p:nvPr>
        </p:nvSpPr>
        <p:spPr>
          <a:xfrm>
            <a:off x="1230154" y="5005626"/>
            <a:ext cx="1140143" cy="287536"/>
          </a:xfrm>
          <a:prstGeom prst="rect">
            <a:avLst/>
          </a:prstGeom>
        </p:spPr>
        <p:txBody>
          <a:bodyPr vert="horz" lIns="51435" tIns="25718" rIns="51435" bIns="25718" rtlCol="1" anchor="ctr"/>
          <a:lstStyle>
            <a:lvl1pPr algn="ctr">
              <a:defRPr sz="7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180023" y="5005626"/>
            <a:ext cx="840105" cy="287536"/>
          </a:xfrm>
          <a:prstGeom prst="rect">
            <a:avLst/>
          </a:prstGeom>
        </p:spPr>
        <p:txBody>
          <a:bodyPr vert="horz" lIns="51435" tIns="25718" rIns="51435" bIns="25718" rtlCol="1" anchor="ctr"/>
          <a:lstStyle>
            <a:lvl1pPr algn="l">
              <a:defRPr sz="700">
                <a:solidFill>
                  <a:schemeClr val="tx1">
                    <a:tint val="75000"/>
                  </a:schemeClr>
                </a:solidFill>
              </a:defRPr>
            </a:lvl1pPr>
          </a:lstStyle>
          <a:p>
            <a:fld id="{178F6D5A-DBCB-43FE-BC00-BCCFB5DD641B}" type="slidenum">
              <a:rPr lang="fa-IR" smtClean="0"/>
              <a:t>‹#›</a:t>
            </a:fld>
            <a:endParaRPr lang="fa-IR"/>
          </a:p>
        </p:txBody>
      </p:sp>
    </p:spTree>
    <p:extLst>
      <p:ext uri="{BB962C8B-B14F-4D97-AF65-F5344CB8AC3E}">
        <p14:creationId xmlns:p14="http://schemas.microsoft.com/office/powerpoint/2010/main" val="12151688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514350" rtl="1" eaLnBrk="1" latinLnBrk="0" hangingPunct="1">
        <a:spcBef>
          <a:spcPct val="0"/>
        </a:spcBef>
        <a:buNone/>
        <a:defRPr sz="2500" kern="1200">
          <a:solidFill>
            <a:schemeClr val="tx1"/>
          </a:solidFill>
          <a:latin typeface="+mj-lt"/>
          <a:ea typeface="+mj-ea"/>
          <a:cs typeface="+mj-cs"/>
        </a:defRPr>
      </a:lvl1pPr>
    </p:titleStyle>
    <p:bodyStyle>
      <a:lvl1pPr marL="192881" indent="-192881" algn="r" defTabSz="514350" rtl="1" eaLnBrk="1" latinLnBrk="0" hangingPunct="1">
        <a:spcBef>
          <a:spcPct val="20000"/>
        </a:spcBef>
        <a:buFont typeface="Arial" pitchFamily="34" charset="0"/>
        <a:buChar char="•"/>
        <a:defRPr sz="1800" kern="1200">
          <a:solidFill>
            <a:schemeClr val="tx1"/>
          </a:solidFill>
          <a:latin typeface="+mn-lt"/>
          <a:ea typeface="+mn-ea"/>
          <a:cs typeface="+mn-cs"/>
        </a:defRPr>
      </a:lvl1pPr>
      <a:lvl2pPr marL="417909" indent="-160734" algn="r" defTabSz="514350" rtl="1" eaLnBrk="1" latinLnBrk="0" hangingPunct="1">
        <a:spcBef>
          <a:spcPct val="20000"/>
        </a:spcBef>
        <a:buFont typeface="Arial" pitchFamily="34" charset="0"/>
        <a:buChar char="–"/>
        <a:defRPr sz="1600" kern="1200">
          <a:solidFill>
            <a:schemeClr val="tx1"/>
          </a:solidFill>
          <a:latin typeface="+mn-lt"/>
          <a:ea typeface="+mn-ea"/>
          <a:cs typeface="+mn-cs"/>
        </a:defRPr>
      </a:lvl2pPr>
      <a:lvl3pPr marL="642938" indent="-128588" algn="r" defTabSz="514350" rtl="1" eaLnBrk="1" latinLnBrk="0" hangingPunct="1">
        <a:spcBef>
          <a:spcPct val="20000"/>
        </a:spcBef>
        <a:buFont typeface="Arial" pitchFamily="34" charset="0"/>
        <a:buChar char="•"/>
        <a:defRPr sz="1400" kern="1200">
          <a:solidFill>
            <a:schemeClr val="tx1"/>
          </a:solidFill>
          <a:latin typeface="+mn-lt"/>
          <a:ea typeface="+mn-ea"/>
          <a:cs typeface="+mn-cs"/>
        </a:defRPr>
      </a:lvl3pPr>
      <a:lvl4pPr marL="900113" indent="-128588" algn="r" defTabSz="514350" rtl="1" eaLnBrk="1" latinLnBrk="0" hangingPunct="1">
        <a:spcBef>
          <a:spcPct val="20000"/>
        </a:spcBef>
        <a:buFont typeface="Arial" pitchFamily="34" charset="0"/>
        <a:buChar char="–"/>
        <a:defRPr sz="1100" kern="1200">
          <a:solidFill>
            <a:schemeClr val="tx1"/>
          </a:solidFill>
          <a:latin typeface="+mn-lt"/>
          <a:ea typeface="+mn-ea"/>
          <a:cs typeface="+mn-cs"/>
        </a:defRPr>
      </a:lvl4pPr>
      <a:lvl5pPr marL="1157288" indent="-128588" algn="r" defTabSz="514350" rtl="1" eaLnBrk="1" latinLnBrk="0" hangingPunct="1">
        <a:spcBef>
          <a:spcPct val="20000"/>
        </a:spcBef>
        <a:buFont typeface="Arial" pitchFamily="34" charset="0"/>
        <a:buChar char="»"/>
        <a:defRPr sz="1100" kern="1200">
          <a:solidFill>
            <a:schemeClr val="tx1"/>
          </a:solidFill>
          <a:latin typeface="+mn-lt"/>
          <a:ea typeface="+mn-ea"/>
          <a:cs typeface="+mn-cs"/>
        </a:defRPr>
      </a:lvl5pPr>
      <a:lvl6pPr marL="1414463" indent="-128588" algn="r" defTabSz="514350" rtl="1" eaLnBrk="1" latinLnBrk="0" hangingPunct="1">
        <a:spcBef>
          <a:spcPct val="20000"/>
        </a:spcBef>
        <a:buFont typeface="Arial" pitchFamily="34" charset="0"/>
        <a:buChar char="•"/>
        <a:defRPr sz="1100" kern="1200">
          <a:solidFill>
            <a:schemeClr val="tx1"/>
          </a:solidFill>
          <a:latin typeface="+mn-lt"/>
          <a:ea typeface="+mn-ea"/>
          <a:cs typeface="+mn-cs"/>
        </a:defRPr>
      </a:lvl6pPr>
      <a:lvl7pPr marL="1671638" indent="-128588" algn="r" defTabSz="514350" rtl="1" eaLnBrk="1" latinLnBrk="0" hangingPunct="1">
        <a:spcBef>
          <a:spcPct val="20000"/>
        </a:spcBef>
        <a:buFont typeface="Arial" pitchFamily="34" charset="0"/>
        <a:buChar char="•"/>
        <a:defRPr sz="1100" kern="1200">
          <a:solidFill>
            <a:schemeClr val="tx1"/>
          </a:solidFill>
          <a:latin typeface="+mn-lt"/>
          <a:ea typeface="+mn-ea"/>
          <a:cs typeface="+mn-cs"/>
        </a:defRPr>
      </a:lvl7pPr>
      <a:lvl8pPr marL="1928813" indent="-128588" algn="r" defTabSz="514350" rtl="1" eaLnBrk="1" latinLnBrk="0" hangingPunct="1">
        <a:spcBef>
          <a:spcPct val="20000"/>
        </a:spcBef>
        <a:buFont typeface="Arial" pitchFamily="34" charset="0"/>
        <a:buChar char="•"/>
        <a:defRPr sz="1100" kern="1200">
          <a:solidFill>
            <a:schemeClr val="tx1"/>
          </a:solidFill>
          <a:latin typeface="+mn-lt"/>
          <a:ea typeface="+mn-ea"/>
          <a:cs typeface="+mn-cs"/>
        </a:defRPr>
      </a:lvl8pPr>
      <a:lvl9pPr marL="2185988" indent="-128588" algn="r" defTabSz="514350" rtl="1" eaLnBrk="1" latinLnBrk="0" hangingPunct="1">
        <a:spcBef>
          <a:spcPct val="20000"/>
        </a:spcBef>
        <a:buFont typeface="Arial" pitchFamily="34" charset="0"/>
        <a:buChar char="•"/>
        <a:defRPr sz="1100" kern="1200">
          <a:solidFill>
            <a:schemeClr val="tx1"/>
          </a:solidFill>
          <a:latin typeface="+mn-lt"/>
          <a:ea typeface="+mn-ea"/>
          <a:cs typeface="+mn-cs"/>
        </a:defRPr>
      </a:lvl9pPr>
    </p:bodyStyle>
    <p:otherStyle>
      <a:defPPr>
        <a:defRPr lang="fa-IR"/>
      </a:defPPr>
      <a:lvl1pPr marL="0" algn="r" defTabSz="514350" rtl="1" eaLnBrk="1" latinLnBrk="0" hangingPunct="1">
        <a:defRPr sz="1000" kern="1200">
          <a:solidFill>
            <a:schemeClr val="tx1"/>
          </a:solidFill>
          <a:latin typeface="+mn-lt"/>
          <a:ea typeface="+mn-ea"/>
          <a:cs typeface="+mn-cs"/>
        </a:defRPr>
      </a:lvl1pPr>
      <a:lvl2pPr marL="257175" algn="r" defTabSz="514350" rtl="1" eaLnBrk="1" latinLnBrk="0" hangingPunct="1">
        <a:defRPr sz="1000" kern="1200">
          <a:solidFill>
            <a:schemeClr val="tx1"/>
          </a:solidFill>
          <a:latin typeface="+mn-lt"/>
          <a:ea typeface="+mn-ea"/>
          <a:cs typeface="+mn-cs"/>
        </a:defRPr>
      </a:lvl2pPr>
      <a:lvl3pPr marL="514350" algn="r" defTabSz="514350" rtl="1" eaLnBrk="1" latinLnBrk="0" hangingPunct="1">
        <a:defRPr sz="1000" kern="1200">
          <a:solidFill>
            <a:schemeClr val="tx1"/>
          </a:solidFill>
          <a:latin typeface="+mn-lt"/>
          <a:ea typeface="+mn-ea"/>
          <a:cs typeface="+mn-cs"/>
        </a:defRPr>
      </a:lvl3pPr>
      <a:lvl4pPr marL="771525" algn="r" defTabSz="514350" rtl="1" eaLnBrk="1" latinLnBrk="0" hangingPunct="1">
        <a:defRPr sz="1000" kern="1200">
          <a:solidFill>
            <a:schemeClr val="tx1"/>
          </a:solidFill>
          <a:latin typeface="+mn-lt"/>
          <a:ea typeface="+mn-ea"/>
          <a:cs typeface="+mn-cs"/>
        </a:defRPr>
      </a:lvl4pPr>
      <a:lvl5pPr marL="1028700" algn="r" defTabSz="514350" rtl="1" eaLnBrk="1" latinLnBrk="0" hangingPunct="1">
        <a:defRPr sz="1000" kern="1200">
          <a:solidFill>
            <a:schemeClr val="tx1"/>
          </a:solidFill>
          <a:latin typeface="+mn-lt"/>
          <a:ea typeface="+mn-ea"/>
          <a:cs typeface="+mn-cs"/>
        </a:defRPr>
      </a:lvl5pPr>
      <a:lvl6pPr marL="1285875" algn="r" defTabSz="514350" rtl="1" eaLnBrk="1" latinLnBrk="0" hangingPunct="1">
        <a:defRPr sz="1000" kern="1200">
          <a:solidFill>
            <a:schemeClr val="tx1"/>
          </a:solidFill>
          <a:latin typeface="+mn-lt"/>
          <a:ea typeface="+mn-ea"/>
          <a:cs typeface="+mn-cs"/>
        </a:defRPr>
      </a:lvl6pPr>
      <a:lvl7pPr marL="1543050" algn="r" defTabSz="514350" rtl="1" eaLnBrk="1" latinLnBrk="0" hangingPunct="1">
        <a:defRPr sz="1000" kern="1200">
          <a:solidFill>
            <a:schemeClr val="tx1"/>
          </a:solidFill>
          <a:latin typeface="+mn-lt"/>
          <a:ea typeface="+mn-ea"/>
          <a:cs typeface="+mn-cs"/>
        </a:defRPr>
      </a:lvl7pPr>
      <a:lvl8pPr marL="1800225" algn="r" defTabSz="514350" rtl="1" eaLnBrk="1" latinLnBrk="0" hangingPunct="1">
        <a:defRPr sz="1000" kern="1200">
          <a:solidFill>
            <a:schemeClr val="tx1"/>
          </a:solidFill>
          <a:latin typeface="+mn-lt"/>
          <a:ea typeface="+mn-ea"/>
          <a:cs typeface="+mn-cs"/>
        </a:defRPr>
      </a:lvl8pPr>
      <a:lvl9pPr marL="2057400" algn="r" defTabSz="514350" rtl="1" eaLnBrk="1" latinLnBrk="0" hangingPunct="1">
        <a:defRPr sz="1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4160" y="417101"/>
            <a:ext cx="1090631" cy="323819"/>
          </a:xfrm>
        </p:spPr>
        <p:txBody>
          <a:bodyPr>
            <a:noAutofit/>
          </a:bodyPr>
          <a:lstStyle/>
          <a:p>
            <a:r>
              <a:rPr lang="fa-IR" sz="1100" dirty="0" smtClean="0">
                <a:cs typeface="B Titr" pitchFamily="2" charset="-78"/>
              </a:rPr>
              <a:t>یاد امام عصر</a:t>
            </a:r>
            <a:r>
              <a:rPr lang="fa-IR" sz="900" dirty="0" smtClean="0">
                <a:cs typeface="B Titr" pitchFamily="2" charset="-78"/>
              </a:rPr>
              <a:t> </a:t>
            </a:r>
            <a:r>
              <a:rPr lang="fa-IR" sz="700" dirty="0" smtClean="0">
                <a:cs typeface="B Titr" pitchFamily="2" charset="-78"/>
              </a:rPr>
              <a:t>(عج</a:t>
            </a:r>
            <a:r>
              <a:rPr lang="en-US" sz="700" dirty="0" smtClean="0">
                <a:cs typeface="B Titr" pitchFamily="2" charset="-78"/>
              </a:rPr>
              <a:t> </a:t>
            </a:r>
            <a:r>
              <a:rPr lang="fa-IR" sz="700" dirty="0" smtClean="0">
                <a:cs typeface="B Titr" pitchFamily="2" charset="-78"/>
              </a:rPr>
              <a:t> الله)</a:t>
            </a:r>
            <a:endParaRPr lang="fa-IR" sz="700" dirty="0">
              <a:cs typeface="B Titr" pitchFamily="2" charset="-78"/>
            </a:endParaRPr>
          </a:p>
        </p:txBody>
      </p:sp>
      <p:sp>
        <p:nvSpPr>
          <p:cNvPr id="3" name="Content Placeholder 2"/>
          <p:cNvSpPr>
            <a:spLocks noGrp="1"/>
          </p:cNvSpPr>
          <p:nvPr>
            <p:ph idx="1"/>
          </p:nvPr>
        </p:nvSpPr>
        <p:spPr>
          <a:xfrm>
            <a:off x="360064" y="828129"/>
            <a:ext cx="2952329" cy="4032448"/>
          </a:xfrm>
        </p:spPr>
        <p:txBody>
          <a:bodyPr>
            <a:normAutofit/>
          </a:bodyPr>
          <a:lstStyle/>
          <a:p>
            <a:pPr marL="0" indent="0" algn="ctr">
              <a:buNone/>
            </a:pPr>
            <a:r>
              <a:rPr lang="fa-IR" sz="1050" dirty="0" smtClean="0">
                <a:latin typeface="Nabi" pitchFamily="2" charset="0"/>
                <a:cs typeface="Nabi" pitchFamily="2" charset="0"/>
              </a:rPr>
              <a:t>بسم الله الرحمن الرحیم</a:t>
            </a:r>
          </a:p>
          <a:p>
            <a:pPr marL="0" indent="0" algn="ctr">
              <a:buNone/>
            </a:pPr>
            <a:endParaRPr lang="fa-IR" sz="400" dirty="0" smtClean="0">
              <a:latin typeface="Nabi" pitchFamily="2" charset="0"/>
              <a:cs typeface="Nabi" pitchFamily="2" charset="0"/>
            </a:endParaRPr>
          </a:p>
          <a:p>
            <a:pPr marL="0" indent="0" algn="ctr">
              <a:buNone/>
            </a:pPr>
            <a:r>
              <a:rPr lang="fa-IR" sz="1200" dirty="0" smtClean="0">
                <a:latin typeface="Nabi" pitchFamily="2" charset="0"/>
                <a:cs typeface="Nabi" pitchFamily="2" charset="0"/>
              </a:rPr>
              <a:t>السلام </a:t>
            </a:r>
            <a:r>
              <a:rPr lang="fa-IR" sz="1200" dirty="0" smtClean="0">
                <a:latin typeface="Nabi" pitchFamily="2" charset="0"/>
                <a:cs typeface="Nabi" pitchFamily="2" charset="0"/>
              </a:rPr>
              <a:t>علیک یا ابا صالح المهدی </a:t>
            </a:r>
            <a:r>
              <a:rPr lang="fa-IR" sz="700" dirty="0" smtClean="0">
                <a:latin typeface="Nabi" pitchFamily="2" charset="0"/>
                <a:cs typeface="Nabi" pitchFamily="2" charset="0"/>
              </a:rPr>
              <a:t>روحی لک الفداه</a:t>
            </a:r>
            <a:endParaRPr lang="fa-IR" sz="1400" dirty="0" smtClean="0">
              <a:latin typeface="Nabi" pitchFamily="2" charset="0"/>
              <a:cs typeface="Nabi" pitchFamily="2" charset="0"/>
            </a:endParaRPr>
          </a:p>
          <a:p>
            <a:pPr marL="0" indent="0" algn="ctr">
              <a:lnSpc>
                <a:spcPct val="150000"/>
              </a:lnSpc>
              <a:buNone/>
            </a:pPr>
            <a:r>
              <a:rPr lang="fa-IR" sz="1300" dirty="0" smtClean="0">
                <a:cs typeface="Sultan K Bold" pitchFamily="2" charset="-78"/>
              </a:rPr>
              <a:t>من </a:t>
            </a:r>
            <a:r>
              <a:rPr lang="fa-IR" sz="1300" dirty="0" smtClean="0">
                <a:cs typeface="Sultan K Bold" pitchFamily="2" charset="-78"/>
              </a:rPr>
              <a:t>را برای هر چه خطا کرده ام ببخش</a:t>
            </a:r>
          </a:p>
          <a:p>
            <a:pPr marL="0" indent="0" algn="ctr">
              <a:lnSpc>
                <a:spcPct val="150000"/>
              </a:lnSpc>
              <a:buNone/>
            </a:pPr>
            <a:r>
              <a:rPr lang="fa-IR" sz="1300" dirty="0" smtClean="0">
                <a:cs typeface="Sultan K Bold" pitchFamily="2" charset="-78"/>
              </a:rPr>
              <a:t>ای مهربان که بر تو جفا کرده ام ببخش</a:t>
            </a:r>
          </a:p>
          <a:p>
            <a:pPr marL="0" indent="0" algn="ctr">
              <a:lnSpc>
                <a:spcPct val="150000"/>
              </a:lnSpc>
              <a:buNone/>
            </a:pPr>
            <a:r>
              <a:rPr lang="fa-IR" sz="1300" dirty="0" smtClean="0">
                <a:cs typeface="Sultan K Bold" pitchFamily="2" charset="-78"/>
              </a:rPr>
              <a:t>پشت و پناه من شده ای هر زمان ولی</a:t>
            </a:r>
          </a:p>
          <a:p>
            <a:pPr marL="0" indent="0" algn="ctr">
              <a:lnSpc>
                <a:spcPct val="150000"/>
              </a:lnSpc>
              <a:buNone/>
            </a:pPr>
            <a:r>
              <a:rPr lang="fa-IR" sz="1300" dirty="0" smtClean="0">
                <a:cs typeface="Sultan K Bold" pitchFamily="2" charset="-78"/>
              </a:rPr>
              <a:t>پشت تو را به غصه دوتا کرده ام ببخش</a:t>
            </a:r>
          </a:p>
          <a:p>
            <a:pPr marL="0" indent="0" algn="ctr">
              <a:lnSpc>
                <a:spcPct val="150000"/>
              </a:lnSpc>
              <a:buNone/>
            </a:pPr>
            <a:r>
              <a:rPr lang="fa-IR" sz="1300" dirty="0" smtClean="0">
                <a:cs typeface="Sultan K Bold" pitchFamily="2" charset="-78"/>
              </a:rPr>
              <a:t>بعد از هزار سال که در میزنی ببین</a:t>
            </a:r>
          </a:p>
          <a:p>
            <a:pPr marL="0" indent="0" algn="ctr">
              <a:lnSpc>
                <a:spcPct val="150000"/>
              </a:lnSpc>
              <a:buNone/>
            </a:pPr>
            <a:r>
              <a:rPr lang="fa-IR" sz="1300" dirty="0" smtClean="0">
                <a:cs typeface="Sultan K Bold" pitchFamily="2" charset="-78"/>
              </a:rPr>
              <a:t>در را به روی غیر تو وا کرده ام ببخش</a:t>
            </a:r>
          </a:p>
          <a:p>
            <a:pPr marL="0" indent="0" algn="ctr">
              <a:lnSpc>
                <a:spcPct val="150000"/>
              </a:lnSpc>
              <a:buNone/>
            </a:pPr>
            <a:r>
              <a:rPr lang="fa-IR" sz="1300" dirty="0" smtClean="0">
                <a:cs typeface="Sultan K Bold" pitchFamily="2" charset="-78"/>
              </a:rPr>
              <a:t>من را فدای جان خودت خواستی و من</a:t>
            </a:r>
          </a:p>
          <a:p>
            <a:pPr marL="0" indent="0" algn="ctr">
              <a:lnSpc>
                <a:spcPct val="150000"/>
              </a:lnSpc>
              <a:buNone/>
            </a:pPr>
            <a:r>
              <a:rPr lang="fa-IR" sz="1300" dirty="0" smtClean="0">
                <a:cs typeface="Sultan K Bold" pitchFamily="2" charset="-78"/>
              </a:rPr>
              <a:t>خود را بلای جان شما کرده ام ببخش</a:t>
            </a:r>
          </a:p>
        </p:txBody>
      </p:sp>
      <p:pic>
        <p:nvPicPr>
          <p:cNvPr id="1026" name="Picture 2" descr="C:\Documents and Settings\morteza\Desktop\Untitled-1.png"/>
          <p:cNvPicPr>
            <a:picLocks noChangeAspect="1" noChangeArrowheads="1"/>
          </p:cNvPicPr>
          <p:nvPr/>
        </p:nvPicPr>
        <p:blipFill rotWithShape="1">
          <a:blip r:embed="rId2">
            <a:extLst>
              <a:ext uri="{28A0092B-C50C-407E-A947-70E740481C1C}">
                <a14:useLocalDpi xmlns:a14="http://schemas.microsoft.com/office/drawing/2010/main" val="0"/>
              </a:ext>
            </a:extLst>
          </a:blip>
          <a:srcRect b="7061"/>
          <a:stretch/>
        </p:blipFill>
        <p:spPr bwMode="auto">
          <a:xfrm>
            <a:off x="936129" y="3952296"/>
            <a:ext cx="1611524" cy="1150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15080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morteza\Desktop\bahjat6.jpg"/>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395071" y="2592415"/>
            <a:ext cx="2815346" cy="264766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95071" y="828129"/>
            <a:ext cx="2917347" cy="2246769"/>
          </a:xfrm>
          <a:prstGeom prst="rect">
            <a:avLst/>
          </a:prstGeom>
        </p:spPr>
        <p:txBody>
          <a:bodyPr wrap="square">
            <a:spAutoFit/>
          </a:bodyPr>
          <a:lstStyle/>
          <a:p>
            <a:pPr lvl="0" algn="ctr">
              <a:lnSpc>
                <a:spcPct val="200000"/>
              </a:lnSpc>
            </a:pPr>
            <a:r>
              <a:rPr lang="fa-IR" sz="1400" dirty="0" smtClean="0">
                <a:latin typeface="Nabi" pitchFamily="2" charset="0"/>
                <a:cs typeface="Nabi" pitchFamily="2" charset="0"/>
              </a:rPr>
              <a:t>حضرت </a:t>
            </a:r>
            <a:r>
              <a:rPr lang="fa-IR" sz="1400" dirty="0" smtClean="0">
                <a:latin typeface="Nabi" pitchFamily="2" charset="0"/>
                <a:cs typeface="Nabi" pitchFamily="2" charset="0"/>
              </a:rPr>
              <a:t>آیت الله العظمی  بهجت (</a:t>
            </a:r>
            <a:r>
              <a:rPr lang="fa-IR" sz="1400" dirty="0" smtClean="0">
                <a:latin typeface="Nabi" pitchFamily="2" charset="0"/>
                <a:cs typeface="Nabi" pitchFamily="2" charset="0"/>
              </a:rPr>
              <a:t>ره) </a:t>
            </a:r>
            <a:r>
              <a:rPr lang="fa-IR" sz="1400" dirty="0" smtClean="0">
                <a:latin typeface="Nabi" pitchFamily="2" charset="0"/>
                <a:cs typeface="Nabi" pitchFamily="2" charset="0"/>
              </a:rPr>
              <a:t>:</a:t>
            </a:r>
          </a:p>
          <a:p>
            <a:pPr lvl="0" algn="ctr">
              <a:lnSpc>
                <a:spcPct val="200000"/>
              </a:lnSpc>
            </a:pPr>
            <a:r>
              <a:rPr lang="fa-IR" sz="1400" dirty="0" smtClean="0">
                <a:cs typeface="Sultan K Bold" pitchFamily="2" charset="-78"/>
              </a:rPr>
              <a:t>بابا؛ با خدا بساز،  کار را درست می کند، چرا در خلوت و جلوت دلت هر چه می خواهد می کنی.</a:t>
            </a:r>
          </a:p>
          <a:p>
            <a:pPr lvl="0" algn="ctr">
              <a:lnSpc>
                <a:spcPct val="200000"/>
              </a:lnSpc>
            </a:pPr>
            <a:r>
              <a:rPr lang="fa-IR" sz="1400" dirty="0" smtClean="0">
                <a:cs typeface="Sultan K Bold" pitchFamily="2" charset="-78"/>
              </a:rPr>
              <a:t>ما اگر از انبیاء و اوصیاء دور شدیم ، گرگ های داخل و خارج بلافاصله ما را می خورند .</a:t>
            </a:r>
            <a:endParaRPr lang="en-US" sz="1400" dirty="0">
              <a:cs typeface="Sultan K Bold"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در محضر بهجت</a:t>
            </a:r>
            <a:endParaRPr lang="fa-IR" sz="1200" dirty="0">
              <a:cs typeface="B Titr" pitchFamily="2" charset="-78"/>
            </a:endParaRPr>
          </a:p>
        </p:txBody>
      </p:sp>
    </p:spTree>
    <p:extLst>
      <p:ext uri="{BB962C8B-B14F-4D97-AF65-F5344CB8AC3E}">
        <p14:creationId xmlns:p14="http://schemas.microsoft.com/office/powerpoint/2010/main" val="38787563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2073" y="773174"/>
            <a:ext cx="2736329" cy="3943387"/>
          </a:xfrm>
          <a:prstGeom prst="rect">
            <a:avLst/>
          </a:prstGeom>
        </p:spPr>
        <p:txBody>
          <a:bodyPr wrap="square">
            <a:spAutoFit/>
          </a:bodyPr>
          <a:lstStyle/>
          <a:p>
            <a:pPr algn="just">
              <a:lnSpc>
                <a:spcPct val="150000"/>
              </a:lnSpc>
            </a:pPr>
            <a:r>
              <a:rPr lang="fa-IR" sz="1400" dirty="0">
                <a:cs typeface="Sultan Adan" pitchFamily="2" charset="-78"/>
              </a:rPr>
              <a:t>لباس های ورزشی ام را شستم واتو کشیدم تا برای روز امتحان آماده باشد. با عجله آمد خانه . آن ها را برداشت </a:t>
            </a:r>
            <a:r>
              <a:rPr lang="fa-IR" sz="1400" dirty="0" smtClean="0">
                <a:cs typeface="Sultan Adan" pitchFamily="2" charset="-78"/>
              </a:rPr>
              <a:t>و برد</a:t>
            </a:r>
            <a:r>
              <a:rPr lang="fa-IR" sz="1400" dirty="0">
                <a:cs typeface="Sultan Adan" pitchFamily="2" charset="-78"/>
              </a:rPr>
              <a:t>. از پنجره دیدم که آن ها را داده به یکی از دوستانش. وقتی برگشت، خوش حالی توی چهره اش موج می زد. با عصبانیت گفتم:من تازه لباس ها رو اتو کرده بودم. چه کار کردی ؟! بغض کرد وگفت:دوستم همه ی نمره هاش بیسته؛ اما اگه لباس ورزشی نپوشه، دونمره ازش کم می شه !</a:t>
            </a:r>
            <a:r>
              <a:rPr lang="fa-IR" sz="800" dirty="0">
                <a:cs typeface="Sultan Adan" pitchFamily="2" charset="-78"/>
              </a:rPr>
              <a:t>(شهید بابک سرمدی،«زنگ عبور »ص91)</a:t>
            </a:r>
            <a:endParaRPr lang="en-US" sz="800" dirty="0">
              <a:cs typeface="Sultan Adan"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خاطره</a:t>
            </a:r>
            <a:endParaRPr lang="fa-IR" sz="1200" dirty="0">
              <a:cs typeface="B Titr"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24160" y="417101"/>
            <a:ext cx="1090631" cy="323819"/>
          </a:xfrm>
        </p:spPr>
        <p:txBody>
          <a:bodyPr>
            <a:normAutofit/>
          </a:bodyPr>
          <a:lstStyle/>
          <a:p>
            <a:r>
              <a:rPr lang="fa-IR" sz="1200" dirty="0">
                <a:cs typeface="B Titr" pitchFamily="2" charset="-78"/>
              </a:rPr>
              <a:t>نکات سخنرانی 2</a:t>
            </a:r>
          </a:p>
        </p:txBody>
      </p:sp>
      <p:sp>
        <p:nvSpPr>
          <p:cNvPr id="2" name="Rectangle 1"/>
          <p:cNvSpPr/>
          <p:nvPr/>
        </p:nvSpPr>
        <p:spPr>
          <a:xfrm>
            <a:off x="571436" y="612105"/>
            <a:ext cx="2465739" cy="523220"/>
          </a:xfrm>
          <a:prstGeom prst="rect">
            <a:avLst/>
          </a:prstGeom>
        </p:spPr>
        <p:txBody>
          <a:bodyPr wrap="none">
            <a:spAutoFit/>
          </a:bodyPr>
          <a:lstStyle/>
          <a:p>
            <a:pPr lvl="0" algn="ctr">
              <a:lnSpc>
                <a:spcPct val="200000"/>
              </a:lnSpc>
            </a:pPr>
            <a:r>
              <a:rPr lang="fa-IR" sz="1600" b="1" dirty="0">
                <a:cs typeface="Sultan K Bold" pitchFamily="2" charset="-78"/>
              </a:rPr>
              <a:t>یادداشت نکات ناب سخنرانی روز </a:t>
            </a:r>
            <a:r>
              <a:rPr lang="fa-IR" sz="1600" b="1" dirty="0" smtClean="0">
                <a:cs typeface="Sultan K Bold" pitchFamily="2" charset="-78"/>
              </a:rPr>
              <a:t>دوم</a:t>
            </a:r>
            <a:endParaRPr lang="en-US" sz="1600" b="1" dirty="0">
              <a:cs typeface="Sultan K Bold"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یادداشت</a:t>
            </a:r>
            <a:endParaRPr lang="fa-IR" sz="1200" dirty="0">
              <a:cs typeface="B Titr" pitchFamily="2" charset="-78"/>
            </a:endParaRPr>
          </a:p>
        </p:txBody>
      </p:sp>
      <p:sp>
        <p:nvSpPr>
          <p:cNvPr id="6" name="Rectangle 5"/>
          <p:cNvSpPr/>
          <p:nvPr/>
        </p:nvSpPr>
        <p:spPr>
          <a:xfrm>
            <a:off x="360065" y="900137"/>
            <a:ext cx="2952353" cy="4475264"/>
          </a:xfrm>
          <a:prstGeom prst="rect">
            <a:avLst/>
          </a:prstGeom>
        </p:spPr>
        <p:txBody>
          <a:bodyPr wrap="square">
            <a:spAutoFit/>
          </a:bodyPr>
          <a:lstStyle/>
          <a:p>
            <a:pPr lvl="0">
              <a:lnSpc>
                <a:spcPct val="250000"/>
              </a:lnSpc>
            </a:pPr>
            <a:r>
              <a:rPr lang="fa-IR" sz="1050" dirty="0" smtClean="0">
                <a:cs typeface="B Mitra" pitchFamily="2" charset="-78"/>
              </a:rPr>
              <a:t>............................................................................................................................</a:t>
            </a: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lvl="0">
              <a:lnSpc>
                <a:spcPct val="250000"/>
              </a:lnSpc>
            </a:pPr>
            <a:endParaRPr lang="fa-IR" sz="1050" dirty="0" smtClean="0">
              <a:cs typeface="B Mitra" pitchFamily="2" charset="-78"/>
            </a:endParaRPr>
          </a:p>
        </p:txBody>
      </p:sp>
    </p:spTree>
    <p:extLst>
      <p:ext uri="{BB962C8B-B14F-4D97-AF65-F5344CB8AC3E}">
        <p14:creationId xmlns:p14="http://schemas.microsoft.com/office/powerpoint/2010/main" val="3397757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96144" y="756121"/>
            <a:ext cx="1008137" cy="52322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r>
              <a:rPr lang="fa-IR" sz="2800" dirty="0">
                <a:latin typeface="IranNastaliq" pitchFamily="18" charset="0"/>
                <a:cs typeface="IranNastaliq" pitchFamily="18" charset="0"/>
              </a:rPr>
              <a:t>نقاط </a:t>
            </a:r>
            <a:r>
              <a:rPr lang="fa-IR" sz="2800" dirty="0" smtClean="0">
                <a:latin typeface="IranNastaliq" pitchFamily="18" charset="0"/>
                <a:cs typeface="IranNastaliq" pitchFamily="18" charset="0"/>
              </a:rPr>
              <a:t>قوّت </a:t>
            </a:r>
            <a:r>
              <a:rPr lang="fa-IR" sz="2800" dirty="0">
                <a:latin typeface="IranNastaliq" pitchFamily="18" charset="0"/>
                <a:cs typeface="IranNastaliq" pitchFamily="18" charset="0"/>
              </a:rPr>
              <a:t>من </a:t>
            </a:r>
            <a:endParaRPr lang="en-US" sz="2800" dirty="0">
              <a:latin typeface="IranNastaliq" pitchFamily="18" charset="0"/>
              <a:cs typeface="IranNastaliq" pitchFamily="18" charset="0"/>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تفکر ـ نقاط قوّت</a:t>
            </a:r>
            <a:endParaRPr lang="fa-IR" sz="1200" dirty="0">
              <a:cs typeface="B Titr" pitchFamily="2" charset="-78"/>
            </a:endParaRPr>
          </a:p>
        </p:txBody>
      </p:sp>
      <p:sp>
        <p:nvSpPr>
          <p:cNvPr id="2" name="Rectangle 1"/>
          <p:cNvSpPr/>
          <p:nvPr/>
        </p:nvSpPr>
        <p:spPr>
          <a:xfrm>
            <a:off x="432073" y="4286254"/>
            <a:ext cx="2610627" cy="646331"/>
          </a:xfrm>
          <a:prstGeom prst="rect">
            <a:avLst/>
          </a:prstGeom>
          <a:solidFill>
            <a:schemeClr val="bg1"/>
          </a:solidFill>
          <a:ln>
            <a:noFill/>
          </a:ln>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pPr algn="ctr"/>
            <a:r>
              <a:rPr lang="fa-IR" sz="2000" dirty="0" smtClean="0">
                <a:solidFill>
                  <a:sysClr val="windowText" lastClr="000000"/>
                </a:solidFill>
                <a:latin typeface="Nabi" pitchFamily="2" charset="0"/>
                <a:cs typeface="A EntezareZohoor B3" pitchFamily="2" charset="-78"/>
              </a:rPr>
              <a:t>دنیا میدان </a:t>
            </a:r>
            <a:r>
              <a:rPr lang="fa-IR" sz="2000" dirty="0">
                <a:solidFill>
                  <a:sysClr val="windowText" lastClr="000000"/>
                </a:solidFill>
                <a:latin typeface="Nabi" pitchFamily="2" charset="0"/>
                <a:cs typeface="A EntezareZohoor B3" pitchFamily="2" charset="-78"/>
              </a:rPr>
              <a:t>تلاش </a:t>
            </a:r>
            <a:r>
              <a:rPr lang="fa-IR" sz="2000" dirty="0" smtClean="0">
                <a:solidFill>
                  <a:sysClr val="windowText" lastClr="000000"/>
                </a:solidFill>
                <a:latin typeface="Nabi" pitchFamily="2" charset="0"/>
                <a:cs typeface="A EntezareZohoor B3" pitchFamily="2" charset="-78"/>
              </a:rPr>
              <a:t>است</a:t>
            </a:r>
          </a:p>
          <a:p>
            <a:pPr algn="ctr"/>
            <a:r>
              <a:rPr lang="fa-IR" sz="1600" dirty="0" smtClean="0">
                <a:solidFill>
                  <a:sysClr val="windowText" lastClr="000000"/>
                </a:solidFill>
                <a:latin typeface="Nabi" pitchFamily="2" charset="0"/>
                <a:cs typeface="A EntezareZohoor B3" pitchFamily="2" charset="-78"/>
              </a:rPr>
              <a:t>نه </a:t>
            </a:r>
            <a:r>
              <a:rPr lang="fa-IR" sz="1600" dirty="0">
                <a:solidFill>
                  <a:sysClr val="windowText" lastClr="000000"/>
                </a:solidFill>
                <a:latin typeface="Nabi" pitchFamily="2" charset="0"/>
                <a:cs typeface="A EntezareZohoor B3" pitchFamily="2" charset="-78"/>
              </a:rPr>
              <a:t>تفریحگاه </a:t>
            </a:r>
            <a:r>
              <a:rPr lang="fa-IR" sz="1600" dirty="0" smtClean="0">
                <a:solidFill>
                  <a:sysClr val="windowText" lastClr="000000"/>
                </a:solidFill>
                <a:latin typeface="Nabi" pitchFamily="2" charset="0"/>
                <a:cs typeface="A EntezareZohoor B3" pitchFamily="2" charset="-78"/>
              </a:rPr>
              <a:t>، نه </a:t>
            </a:r>
            <a:r>
              <a:rPr lang="fa-IR" sz="1600" dirty="0">
                <a:solidFill>
                  <a:sysClr val="windowText" lastClr="000000"/>
                </a:solidFill>
                <a:latin typeface="Nabi" pitchFamily="2" charset="0"/>
                <a:cs typeface="A EntezareZohoor B3" pitchFamily="2" charset="-78"/>
              </a:rPr>
              <a:t>استراحتگاه </a:t>
            </a:r>
            <a:r>
              <a:rPr lang="fa-IR" sz="1600" dirty="0" smtClean="0">
                <a:solidFill>
                  <a:sysClr val="windowText" lastClr="000000"/>
                </a:solidFill>
                <a:latin typeface="Nabi" pitchFamily="2" charset="0"/>
                <a:cs typeface="A EntezareZohoor B3" pitchFamily="2" charset="-78"/>
              </a:rPr>
              <a:t>و نه </a:t>
            </a:r>
            <a:r>
              <a:rPr lang="fa-IR" sz="1600" dirty="0">
                <a:solidFill>
                  <a:sysClr val="windowText" lastClr="000000"/>
                </a:solidFill>
                <a:latin typeface="Nabi" pitchFamily="2" charset="0"/>
                <a:cs typeface="A EntezareZohoor B3" pitchFamily="2" charset="-78"/>
              </a:rPr>
              <a:t>چراگاه</a:t>
            </a:r>
            <a:endParaRPr lang="en-US" sz="1600" dirty="0">
              <a:solidFill>
                <a:sysClr val="windowText" lastClr="000000"/>
              </a:solidFill>
              <a:latin typeface="Nabi" pitchFamily="2" charset="0"/>
              <a:cs typeface="A EntezareZohoor B3" pitchFamily="2" charset="-78"/>
            </a:endParaRPr>
          </a:p>
        </p:txBody>
      </p:sp>
      <p:sp>
        <p:nvSpPr>
          <p:cNvPr id="6" name="Rectangle 5"/>
          <p:cNvSpPr/>
          <p:nvPr/>
        </p:nvSpPr>
        <p:spPr>
          <a:xfrm>
            <a:off x="972120" y="2498695"/>
            <a:ext cx="1656184" cy="52322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r>
              <a:rPr lang="fa-IR" sz="2800" dirty="0">
                <a:latin typeface="IranNastaliq" pitchFamily="18" charset="0"/>
                <a:cs typeface="IranNastaliq" pitchFamily="18" charset="0"/>
              </a:rPr>
              <a:t>نقاط </a:t>
            </a:r>
            <a:r>
              <a:rPr lang="fa-IR" sz="2800" dirty="0" smtClean="0">
                <a:latin typeface="IranNastaliq" pitchFamily="18" charset="0"/>
                <a:cs typeface="IranNastaliq" pitchFamily="18" charset="0"/>
              </a:rPr>
              <a:t>قوّت من در امور دینی </a:t>
            </a:r>
            <a:endParaRPr lang="en-US" sz="2800" dirty="0">
              <a:latin typeface="IranNastaliq" pitchFamily="18" charset="0"/>
              <a:cs typeface="IranNastaliq" pitchFamily="18" charset="0"/>
            </a:endParaRPr>
          </a:p>
        </p:txBody>
      </p:sp>
    </p:spTree>
    <p:extLst>
      <p:ext uri="{BB962C8B-B14F-4D97-AF65-F5344CB8AC3E}">
        <p14:creationId xmlns:p14="http://schemas.microsoft.com/office/powerpoint/2010/main" val="19737370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نقاط ضعف</a:t>
            </a:r>
            <a:endParaRPr lang="fa-IR" sz="1200" dirty="0">
              <a:cs typeface="B Titr" pitchFamily="2" charset="-78"/>
            </a:endParaRPr>
          </a:p>
        </p:txBody>
      </p:sp>
      <p:sp>
        <p:nvSpPr>
          <p:cNvPr id="6" name="Rectangle 5"/>
          <p:cNvSpPr/>
          <p:nvPr/>
        </p:nvSpPr>
        <p:spPr>
          <a:xfrm>
            <a:off x="1053144" y="756121"/>
            <a:ext cx="1494160" cy="40011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pPr algn="ctr"/>
            <a:r>
              <a:rPr lang="fa-IR" sz="2000" dirty="0">
                <a:latin typeface="IranNastaliq" pitchFamily="18" charset="0"/>
                <a:cs typeface="A EntezareZohoor B3" pitchFamily="2" charset="-78"/>
              </a:rPr>
              <a:t>نقاط </a:t>
            </a:r>
            <a:r>
              <a:rPr lang="fa-IR" sz="2000" dirty="0" smtClean="0">
                <a:latin typeface="IranNastaliq" pitchFamily="18" charset="0"/>
                <a:cs typeface="A EntezareZohoor B3" pitchFamily="2" charset="-78"/>
              </a:rPr>
              <a:t>ضعف من </a:t>
            </a:r>
            <a:endParaRPr lang="en-US" sz="2000" dirty="0">
              <a:latin typeface="IranNastaliq" pitchFamily="18" charset="0"/>
              <a:cs typeface="A EntezareZohoor B3" pitchFamily="2" charset="-78"/>
            </a:endParaRPr>
          </a:p>
        </p:txBody>
      </p:sp>
      <p:sp>
        <p:nvSpPr>
          <p:cNvPr id="7" name="Rectangle 6"/>
          <p:cNvSpPr/>
          <p:nvPr/>
        </p:nvSpPr>
        <p:spPr>
          <a:xfrm>
            <a:off x="693104" y="2793831"/>
            <a:ext cx="2214240"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pPr algn="ctr"/>
            <a:r>
              <a:rPr lang="fa-IR" sz="1800" dirty="0">
                <a:latin typeface="IranNastaliq" pitchFamily="18" charset="0"/>
                <a:cs typeface="A EntezareZohoor B3" pitchFamily="2" charset="-78"/>
              </a:rPr>
              <a:t>نقاط </a:t>
            </a:r>
            <a:r>
              <a:rPr lang="fa-IR" sz="1800" dirty="0" smtClean="0">
                <a:latin typeface="IranNastaliq" pitchFamily="18" charset="0"/>
                <a:cs typeface="A EntezareZohoor B3" pitchFamily="2" charset="-78"/>
              </a:rPr>
              <a:t>ضعف من در امور دینی </a:t>
            </a:r>
            <a:endParaRPr lang="en-US" sz="1800" dirty="0">
              <a:latin typeface="IranNastaliq" pitchFamily="18" charset="0"/>
              <a:cs typeface="A EntezareZohoor B3"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داستان حق الناس</a:t>
            </a:r>
            <a:endParaRPr lang="fa-IR" sz="1200" dirty="0">
              <a:cs typeface="B Titr" pitchFamily="2" charset="-78"/>
            </a:endParaRPr>
          </a:p>
        </p:txBody>
      </p:sp>
      <p:sp>
        <p:nvSpPr>
          <p:cNvPr id="2" name="Rectangle 1"/>
          <p:cNvSpPr/>
          <p:nvPr/>
        </p:nvSpPr>
        <p:spPr>
          <a:xfrm>
            <a:off x="699060" y="663093"/>
            <a:ext cx="1800225" cy="415498"/>
          </a:xfrm>
          <a:prstGeom prst="rect">
            <a:avLst/>
          </a:prstGeom>
        </p:spPr>
        <p:txBody>
          <a:bodyPr>
            <a:spAutoFit/>
          </a:bodyPr>
          <a:lstStyle/>
          <a:p>
            <a:pPr>
              <a:lnSpc>
                <a:spcPct val="200000"/>
              </a:lnSpc>
            </a:pPr>
            <a:r>
              <a:rPr lang="fa-IR" sz="1200" dirty="0" smtClean="0">
                <a:latin typeface="Nabi" pitchFamily="2" charset="0"/>
                <a:cs typeface="Nabi" pitchFamily="2" charset="0"/>
              </a:rPr>
              <a:t>می دونی داستان بوق چیه؟</a:t>
            </a:r>
            <a:endParaRPr lang="en-US" sz="1200" dirty="0">
              <a:latin typeface="Nabi" pitchFamily="2" charset="0"/>
              <a:cs typeface="Nabi" pitchFamily="2" charset="0"/>
            </a:endParaRPr>
          </a:p>
        </p:txBody>
      </p:sp>
    </p:spTree>
    <p:extLst>
      <p:ext uri="{BB962C8B-B14F-4D97-AF65-F5344CB8AC3E}">
        <p14:creationId xmlns:p14="http://schemas.microsoft.com/office/powerpoint/2010/main" val="19737370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حق الناس</a:t>
            </a:r>
            <a:endParaRPr lang="fa-IR" sz="1200" dirty="0">
              <a:cs typeface="B Titr" pitchFamily="2" charset="-78"/>
            </a:endParaRPr>
          </a:p>
        </p:txBody>
      </p:sp>
      <p:sp>
        <p:nvSpPr>
          <p:cNvPr id="6" name="Rectangle 5"/>
          <p:cNvSpPr/>
          <p:nvPr/>
        </p:nvSpPr>
        <p:spPr>
          <a:xfrm>
            <a:off x="504081" y="612105"/>
            <a:ext cx="2736329" cy="469359"/>
          </a:xfrm>
          <a:prstGeom prst="rect">
            <a:avLst/>
          </a:prstGeom>
        </p:spPr>
        <p:txBody>
          <a:bodyPr wrap="square">
            <a:spAutoFit/>
          </a:bodyPr>
          <a:lstStyle/>
          <a:p>
            <a:pPr lvl="0" algn="ctr">
              <a:lnSpc>
                <a:spcPct val="200000"/>
              </a:lnSpc>
            </a:pPr>
            <a:r>
              <a:rPr lang="fa-IR" sz="1400" dirty="0">
                <a:cs typeface="Sultan Adan" pitchFamily="2" charset="-78"/>
              </a:rPr>
              <a:t>حق الناس هایی که بر گردن دارم</a:t>
            </a:r>
            <a:endParaRPr lang="en-US" sz="1400" b="1" dirty="0">
              <a:cs typeface="Sultan Adan" pitchFamily="2" charset="-78"/>
            </a:endParaRPr>
          </a:p>
        </p:txBody>
      </p:sp>
      <p:pic>
        <p:nvPicPr>
          <p:cNvPr id="7" name="Picture 3" descr="C:\Documents and Settings\morteza\My Documents\Downloads\0028427.JPG"/>
          <p:cNvPicPr>
            <a:picLocks noChangeAspect="1" noChangeArrowheads="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107969" y="1154270"/>
            <a:ext cx="1528552" cy="9171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8" name="Rectangle 7"/>
          <p:cNvSpPr/>
          <p:nvPr/>
        </p:nvSpPr>
        <p:spPr>
          <a:xfrm>
            <a:off x="1512168" y="2052265"/>
            <a:ext cx="1800225" cy="2554545"/>
          </a:xfrm>
          <a:prstGeom prst="rect">
            <a:avLst/>
          </a:prstGeom>
        </p:spPr>
        <p:txBody>
          <a:bodyPr>
            <a:spAutoFit/>
          </a:bodyPr>
          <a:lstStyle/>
          <a:p>
            <a:pPr>
              <a:lnSpc>
                <a:spcPct val="200000"/>
              </a:lnSpc>
            </a:pPr>
            <a:r>
              <a:rPr lang="fa-IR" sz="1600" dirty="0">
                <a:latin typeface="Nabi" pitchFamily="2" charset="0"/>
                <a:cs typeface="Nabi" pitchFamily="2" charset="0"/>
              </a:rPr>
              <a:t>میزان بدهکاری:</a:t>
            </a:r>
            <a:endParaRPr lang="en-US" sz="1600" dirty="0">
              <a:latin typeface="Nabi" pitchFamily="2" charset="0"/>
              <a:cs typeface="Nabi" pitchFamily="2" charset="0"/>
            </a:endParaRPr>
          </a:p>
          <a:p>
            <a:pPr lvl="0">
              <a:lnSpc>
                <a:spcPct val="200000"/>
              </a:lnSpc>
            </a:pPr>
            <a:r>
              <a:rPr lang="fa-IR" sz="1600" dirty="0" smtClean="0">
                <a:latin typeface="Nabi" pitchFamily="2" charset="0"/>
                <a:cs typeface="Nabi" pitchFamily="2" charset="0"/>
              </a:rPr>
              <a:t>1.</a:t>
            </a:r>
            <a:endParaRPr lang="en-US" sz="1600" dirty="0">
              <a:latin typeface="Nabi" pitchFamily="2" charset="0"/>
              <a:cs typeface="Nabi" pitchFamily="2" charset="0"/>
            </a:endParaRPr>
          </a:p>
          <a:p>
            <a:pPr lvl="0">
              <a:lnSpc>
                <a:spcPct val="200000"/>
              </a:lnSpc>
            </a:pPr>
            <a:r>
              <a:rPr lang="fa-IR" sz="1600" dirty="0" smtClean="0">
                <a:latin typeface="Nabi" pitchFamily="2" charset="0"/>
                <a:cs typeface="Nabi" pitchFamily="2" charset="0"/>
              </a:rPr>
              <a:t>2.</a:t>
            </a:r>
            <a:endParaRPr lang="en-US" sz="1600" dirty="0">
              <a:latin typeface="Nabi" pitchFamily="2" charset="0"/>
              <a:cs typeface="Nabi" pitchFamily="2" charset="0"/>
            </a:endParaRPr>
          </a:p>
          <a:p>
            <a:pPr lvl="0">
              <a:lnSpc>
                <a:spcPct val="200000"/>
              </a:lnSpc>
            </a:pPr>
            <a:r>
              <a:rPr lang="fa-IR" sz="1600" dirty="0" smtClean="0">
                <a:latin typeface="Nabi" pitchFamily="2" charset="0"/>
                <a:cs typeface="Nabi" pitchFamily="2" charset="0"/>
              </a:rPr>
              <a:t>3.</a:t>
            </a:r>
            <a:endParaRPr lang="en-US" sz="1600" dirty="0">
              <a:latin typeface="Nabi" pitchFamily="2" charset="0"/>
              <a:cs typeface="Nabi" pitchFamily="2" charset="0"/>
            </a:endParaRPr>
          </a:p>
          <a:p>
            <a:pPr lvl="0">
              <a:lnSpc>
                <a:spcPct val="200000"/>
              </a:lnSpc>
            </a:pPr>
            <a:r>
              <a:rPr lang="fa-IR" sz="1600" dirty="0" smtClean="0">
                <a:latin typeface="Nabi" pitchFamily="2" charset="0"/>
                <a:cs typeface="Nabi" pitchFamily="2" charset="0"/>
              </a:rPr>
              <a:t>4.</a:t>
            </a:r>
            <a:endParaRPr lang="en-US" sz="1600" dirty="0">
              <a:latin typeface="Nabi" pitchFamily="2" charset="0"/>
              <a:cs typeface="Nabi" pitchFamily="2" charset="0"/>
            </a:endParaRPr>
          </a:p>
        </p:txBody>
      </p:sp>
    </p:spTree>
    <p:extLst>
      <p:ext uri="{BB962C8B-B14F-4D97-AF65-F5344CB8AC3E}">
        <p14:creationId xmlns:p14="http://schemas.microsoft.com/office/powerpoint/2010/main" val="19737370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امانت</a:t>
            </a:r>
            <a:endParaRPr lang="fa-IR" sz="1200" dirty="0">
              <a:cs typeface="B Titr" pitchFamily="2" charset="-78"/>
            </a:endParaRPr>
          </a:p>
        </p:txBody>
      </p:sp>
      <p:sp>
        <p:nvSpPr>
          <p:cNvPr id="2" name="Rectangle 1"/>
          <p:cNvSpPr/>
          <p:nvPr/>
        </p:nvSpPr>
        <p:spPr>
          <a:xfrm>
            <a:off x="2664321" y="3352472"/>
            <a:ext cx="646128" cy="1508105"/>
          </a:xfrm>
          <a:prstGeom prst="rect">
            <a:avLst/>
          </a:prstGeom>
        </p:spPr>
        <p:txBody>
          <a:bodyPr wrap="square">
            <a:spAutoFit/>
          </a:bodyPr>
          <a:lstStyle/>
          <a:p>
            <a:pPr>
              <a:lnSpc>
                <a:spcPct val="200000"/>
              </a:lnSpc>
            </a:pPr>
            <a:r>
              <a:rPr lang="fa-IR" sz="1600" dirty="0" smtClean="0">
                <a:cs typeface="Sultan Adan" pitchFamily="2" charset="-78"/>
              </a:rPr>
              <a:t>1.</a:t>
            </a:r>
          </a:p>
          <a:p>
            <a:pPr>
              <a:lnSpc>
                <a:spcPct val="200000"/>
              </a:lnSpc>
            </a:pPr>
            <a:r>
              <a:rPr lang="fa-IR" sz="1600" dirty="0" smtClean="0">
                <a:cs typeface="Sultan Adan" pitchFamily="2" charset="-78"/>
              </a:rPr>
              <a:t>2.</a:t>
            </a:r>
          </a:p>
          <a:p>
            <a:pPr>
              <a:lnSpc>
                <a:spcPct val="200000"/>
              </a:lnSpc>
            </a:pPr>
            <a:r>
              <a:rPr lang="fa-IR" sz="1600" dirty="0" smtClean="0">
                <a:cs typeface="Sultan Adan" pitchFamily="2" charset="-78"/>
              </a:rPr>
              <a:t>3.</a:t>
            </a:r>
            <a:endParaRPr lang="en-US" sz="1600" dirty="0">
              <a:cs typeface="Sultan Adan" pitchFamily="2" charset="-78"/>
            </a:endParaRPr>
          </a:p>
        </p:txBody>
      </p:sp>
      <p:sp>
        <p:nvSpPr>
          <p:cNvPr id="3" name="Rectangle 2"/>
          <p:cNvSpPr/>
          <p:nvPr/>
        </p:nvSpPr>
        <p:spPr>
          <a:xfrm>
            <a:off x="144041" y="2628329"/>
            <a:ext cx="3312368" cy="52322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fa-IR" sz="1400" dirty="0">
                <a:cs typeface="Sultan Adan" pitchFamily="2" charset="-78"/>
              </a:rPr>
              <a:t>امانت هایی که تحت اختیار من می باشد و باید به صاحبان آنها برگردانم</a:t>
            </a:r>
            <a:endParaRPr lang="en-US" sz="1400" dirty="0">
              <a:cs typeface="Sultan Adan" pitchFamily="2" charset="-78"/>
            </a:endParaRPr>
          </a:p>
        </p:txBody>
      </p:sp>
      <p:sp>
        <p:nvSpPr>
          <p:cNvPr id="6" name="Rectangle 5"/>
          <p:cNvSpPr/>
          <p:nvPr/>
        </p:nvSpPr>
        <p:spPr>
          <a:xfrm>
            <a:off x="1226105" y="3348409"/>
            <a:ext cx="646128" cy="1508105"/>
          </a:xfrm>
          <a:prstGeom prst="rect">
            <a:avLst/>
          </a:prstGeom>
        </p:spPr>
        <p:txBody>
          <a:bodyPr wrap="square">
            <a:spAutoFit/>
          </a:bodyPr>
          <a:lstStyle/>
          <a:p>
            <a:pPr>
              <a:lnSpc>
                <a:spcPct val="200000"/>
              </a:lnSpc>
            </a:pPr>
            <a:r>
              <a:rPr lang="fa-IR" sz="1600" dirty="0" smtClean="0">
                <a:cs typeface="Sultan Adan" pitchFamily="2" charset="-78"/>
              </a:rPr>
              <a:t>4.</a:t>
            </a:r>
          </a:p>
          <a:p>
            <a:pPr>
              <a:lnSpc>
                <a:spcPct val="200000"/>
              </a:lnSpc>
            </a:pPr>
            <a:r>
              <a:rPr lang="fa-IR" sz="1600" dirty="0" smtClean="0">
                <a:cs typeface="Sultan Adan" pitchFamily="2" charset="-78"/>
              </a:rPr>
              <a:t>5.</a:t>
            </a:r>
          </a:p>
          <a:p>
            <a:pPr>
              <a:lnSpc>
                <a:spcPct val="200000"/>
              </a:lnSpc>
            </a:pPr>
            <a:r>
              <a:rPr lang="fa-IR" sz="1600" dirty="0" smtClean="0">
                <a:cs typeface="Sultan Adan" pitchFamily="2" charset="-78"/>
              </a:rPr>
              <a:t>6.</a:t>
            </a:r>
            <a:endParaRPr lang="en-US" sz="1600" dirty="0">
              <a:cs typeface="Sultan Adan"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حق خدا</a:t>
            </a:r>
            <a:endParaRPr lang="fa-IR" sz="1200" dirty="0">
              <a:cs typeface="B Titr"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8007" y="756121"/>
            <a:ext cx="3672408" cy="4339650"/>
          </a:xfrm>
          <a:prstGeom prst="rect">
            <a:avLst/>
          </a:prstGeom>
        </p:spPr>
        <p:txBody>
          <a:bodyPr wrap="square">
            <a:spAutoFit/>
          </a:bodyPr>
          <a:lstStyle/>
          <a:p>
            <a:pPr lvl="0">
              <a:lnSpc>
                <a:spcPct val="200000"/>
              </a:lnSpc>
            </a:pPr>
            <a:r>
              <a:rPr lang="fa-IR" sz="1400" b="1" dirty="0" smtClean="0">
                <a:cs typeface="B Titr" pitchFamily="2" charset="-78"/>
              </a:rPr>
              <a:t>راضی نیستم کسی محتوای این دفتر چه رو بخونه</a:t>
            </a:r>
          </a:p>
          <a:p>
            <a:pPr lvl="0">
              <a:lnSpc>
                <a:spcPct val="200000"/>
              </a:lnSpc>
            </a:pPr>
            <a:r>
              <a:rPr lang="fa-IR" sz="1400" b="1" dirty="0" smtClean="0">
                <a:cs typeface="B Titr" pitchFamily="2" charset="-78"/>
              </a:rPr>
              <a:t>چون ...</a:t>
            </a:r>
          </a:p>
          <a:p>
            <a:pPr marL="285750" lvl="0" indent="-285750">
              <a:lnSpc>
                <a:spcPct val="200000"/>
              </a:lnSpc>
              <a:buFont typeface="Wingdings" pitchFamily="2" charset="2"/>
              <a:buChar char="v"/>
            </a:pPr>
            <a:r>
              <a:rPr lang="fa-IR" sz="1200" b="1" dirty="0" smtClean="0">
                <a:cs typeface="B Mitra" pitchFamily="2" charset="-78"/>
              </a:rPr>
              <a:t>این دفترچه نقشه راه من است</a:t>
            </a:r>
          </a:p>
          <a:p>
            <a:pPr marL="285750" lvl="0" indent="-285750">
              <a:lnSpc>
                <a:spcPct val="200000"/>
              </a:lnSpc>
              <a:buFont typeface="Wingdings" pitchFamily="2" charset="2"/>
              <a:buChar char="v"/>
            </a:pPr>
            <a:r>
              <a:rPr lang="fa-IR" sz="1200" b="1" dirty="0" smtClean="0">
                <a:cs typeface="B Mitra" pitchFamily="2" charset="-78"/>
              </a:rPr>
              <a:t>این دفترچه شبیه نامه اعمال من است</a:t>
            </a:r>
          </a:p>
          <a:p>
            <a:pPr marL="285750" lvl="0" indent="-285750">
              <a:lnSpc>
                <a:spcPct val="200000"/>
              </a:lnSpc>
              <a:buFont typeface="Wingdings" pitchFamily="2" charset="2"/>
              <a:buChar char="v"/>
            </a:pPr>
            <a:r>
              <a:rPr lang="fa-IR" sz="1200" b="1" dirty="0">
                <a:cs typeface="B Mitra" pitchFamily="2" charset="-78"/>
              </a:rPr>
              <a:t>این دفترچه صندوق اسرار من است</a:t>
            </a:r>
          </a:p>
          <a:p>
            <a:pPr marL="285750" indent="-285750">
              <a:lnSpc>
                <a:spcPct val="200000"/>
              </a:lnSpc>
              <a:buFont typeface="Wingdings" pitchFamily="2" charset="2"/>
              <a:buChar char="v"/>
            </a:pPr>
            <a:r>
              <a:rPr lang="fa-IR" sz="1200" b="1" dirty="0" smtClean="0">
                <a:cs typeface="B Mitra" pitchFamily="2" charset="-78"/>
              </a:rPr>
              <a:t>این </a:t>
            </a:r>
            <a:r>
              <a:rPr lang="fa-IR" sz="1200" b="1" dirty="0">
                <a:cs typeface="B Mitra" pitchFamily="2" charset="-78"/>
              </a:rPr>
              <a:t>دفترچه نتیجه افکار من </a:t>
            </a:r>
            <a:r>
              <a:rPr lang="fa-IR" sz="1200" b="1" dirty="0" smtClean="0">
                <a:cs typeface="B Mitra" pitchFamily="2" charset="-78"/>
              </a:rPr>
              <a:t>است</a:t>
            </a:r>
          </a:p>
          <a:p>
            <a:pPr marL="285750" lvl="0" indent="-285750">
              <a:lnSpc>
                <a:spcPct val="200000"/>
              </a:lnSpc>
              <a:buFont typeface="Wingdings" pitchFamily="2" charset="2"/>
              <a:buChar char="v"/>
            </a:pPr>
            <a:r>
              <a:rPr lang="fa-IR" sz="1200" b="1" dirty="0">
                <a:cs typeface="B Mitra" pitchFamily="2" charset="-78"/>
              </a:rPr>
              <a:t>این دفترچه همیشه همراه من است</a:t>
            </a:r>
          </a:p>
          <a:p>
            <a:pPr marL="285750" indent="-285750">
              <a:lnSpc>
                <a:spcPct val="200000"/>
              </a:lnSpc>
              <a:buFont typeface="Wingdings" pitchFamily="2" charset="2"/>
              <a:buChar char="v"/>
            </a:pPr>
            <a:r>
              <a:rPr lang="fa-IR" sz="1200" b="1" dirty="0" smtClean="0">
                <a:cs typeface="B Mitra" pitchFamily="2" charset="-78"/>
              </a:rPr>
              <a:t>این </a:t>
            </a:r>
            <a:r>
              <a:rPr lang="fa-IR" sz="1200" b="1" dirty="0">
                <a:cs typeface="B Mitra" pitchFamily="2" charset="-78"/>
              </a:rPr>
              <a:t>دفترچه خودم را روی کاغذ به من نشان میدهد</a:t>
            </a:r>
          </a:p>
          <a:p>
            <a:pPr marL="285750" lvl="0" indent="-285750">
              <a:lnSpc>
                <a:spcPct val="200000"/>
              </a:lnSpc>
              <a:buFont typeface="Wingdings" pitchFamily="2" charset="2"/>
              <a:buChar char="v"/>
            </a:pPr>
            <a:r>
              <a:rPr lang="fa-IR" sz="1200" b="1" dirty="0" smtClean="0">
                <a:cs typeface="B Mitra" pitchFamily="2" charset="-78"/>
              </a:rPr>
              <a:t>این دفترچه تاریخ انقضاء نداره و مرتب تمدید میشه</a:t>
            </a:r>
          </a:p>
          <a:p>
            <a:pPr marL="285750" indent="-285750">
              <a:lnSpc>
                <a:spcPct val="200000"/>
              </a:lnSpc>
              <a:buFont typeface="Wingdings" pitchFamily="2" charset="2"/>
              <a:buChar char="v"/>
            </a:pPr>
            <a:r>
              <a:rPr lang="fa-IR" sz="1200" b="1" dirty="0" smtClean="0">
                <a:cs typeface="B Mitra" pitchFamily="2" charset="-78"/>
              </a:rPr>
              <a:t>ان شا الله با </a:t>
            </a:r>
            <a:r>
              <a:rPr lang="fa-IR" sz="1200" b="1" dirty="0">
                <a:cs typeface="B Mitra" pitchFamily="2" charset="-78"/>
              </a:rPr>
              <a:t>این دفترچه پله پله تا بهشت </a:t>
            </a:r>
            <a:r>
              <a:rPr lang="fa-IR" sz="1200" b="1" dirty="0" smtClean="0">
                <a:cs typeface="B Mitra" pitchFamily="2" charset="-78"/>
              </a:rPr>
              <a:t>میروم . . . </a:t>
            </a:r>
            <a:endParaRPr lang="fa-IR" sz="1200" b="1" dirty="0">
              <a:cs typeface="B Mitra" pitchFamily="2" charset="-78"/>
            </a:endParaRPr>
          </a:p>
          <a:p>
            <a:pPr lvl="0">
              <a:lnSpc>
                <a:spcPct val="200000"/>
              </a:lnSpc>
            </a:pPr>
            <a:endParaRPr lang="en-US" sz="1400" b="1" dirty="0">
              <a:cs typeface="B Mitra"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این چیست؟</a:t>
            </a:r>
            <a:endParaRPr lang="fa-IR" sz="1200" dirty="0">
              <a:cs typeface="B Titr"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حق الله</a:t>
            </a:r>
            <a:endParaRPr lang="fa-IR" sz="1200" dirty="0">
              <a:cs typeface="B Titr" pitchFamily="2" charset="-78"/>
            </a:endParaRPr>
          </a:p>
        </p:txBody>
      </p:sp>
      <p:sp>
        <p:nvSpPr>
          <p:cNvPr id="2" name="Rectangle 1"/>
          <p:cNvSpPr/>
          <p:nvPr/>
        </p:nvSpPr>
        <p:spPr>
          <a:xfrm rot="21229973">
            <a:off x="407132" y="3562703"/>
            <a:ext cx="2700338" cy="954107"/>
          </a:xfrm>
          <a:prstGeom prst="rect">
            <a:avLst/>
          </a:prstGeom>
          <a:solidFill>
            <a:schemeClr val="tx1">
              <a:lumMod val="65000"/>
              <a:lumOff val="35000"/>
            </a:schemeClr>
          </a:solidFill>
          <a:ln>
            <a:noFill/>
          </a:ln>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en-US" sz="2800" dirty="0">
                <a:latin typeface="IranNastaliq" pitchFamily="18" charset="0"/>
                <a:cs typeface="IranNastaliq" pitchFamily="18" charset="0"/>
              </a:rPr>
              <a:t> </a:t>
            </a:r>
            <a:r>
              <a:rPr lang="fa-IR" sz="2800" dirty="0">
                <a:latin typeface="IranNastaliq" pitchFamily="18" charset="0"/>
                <a:cs typeface="IranNastaliq" pitchFamily="18" charset="0"/>
              </a:rPr>
              <a:t>درکودکی جستی ,درجوانی مستی,درپیری سستی </a:t>
            </a:r>
            <a:r>
              <a:rPr lang="fa-IR" sz="2800" dirty="0" smtClean="0">
                <a:latin typeface="IranNastaliq" pitchFamily="18" charset="0"/>
                <a:cs typeface="IranNastaliq" pitchFamily="18" charset="0"/>
              </a:rPr>
              <a:t>؛</a:t>
            </a:r>
          </a:p>
          <a:p>
            <a:pPr algn="ctr"/>
            <a:r>
              <a:rPr lang="fa-IR" sz="2800" dirty="0" smtClean="0">
                <a:latin typeface="IranNastaliq" pitchFamily="18" charset="0"/>
                <a:cs typeface="IranNastaliq" pitchFamily="18" charset="0"/>
              </a:rPr>
              <a:t>پس </a:t>
            </a:r>
            <a:r>
              <a:rPr lang="fa-IR" sz="2800" dirty="0">
                <a:latin typeface="IranNastaliq" pitchFamily="18" charset="0"/>
                <a:cs typeface="IranNastaliq" pitchFamily="18" charset="0"/>
              </a:rPr>
              <a:t>کی خداپرستی</a:t>
            </a:r>
            <a:endParaRPr lang="en-US" sz="2800" dirty="0">
              <a:latin typeface="IranNastaliq" pitchFamily="18" charset="0"/>
              <a:cs typeface="IranNastaliq" pitchFamily="18" charset="0"/>
            </a:endParaRPr>
          </a:p>
        </p:txBody>
      </p:sp>
      <p:sp>
        <p:nvSpPr>
          <p:cNvPr id="3" name="Rectangle 2"/>
          <p:cNvSpPr/>
          <p:nvPr/>
        </p:nvSpPr>
        <p:spPr>
          <a:xfrm>
            <a:off x="532302" y="777607"/>
            <a:ext cx="2448106" cy="338554"/>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r>
              <a:rPr lang="fa-IR" sz="1600" dirty="0" smtClean="0">
                <a:cs typeface="Sultan K Bold" pitchFamily="2" charset="-78"/>
              </a:rPr>
              <a:t>آنچه از حق الله بر گردن من می باشد</a:t>
            </a:r>
            <a:endParaRPr lang="fa-IR" sz="1600" dirty="0">
              <a:cs typeface="Sultan K Bold" pitchFamily="2" charset="-78"/>
            </a:endParaRPr>
          </a:p>
        </p:txBody>
      </p:sp>
      <p:sp>
        <p:nvSpPr>
          <p:cNvPr id="6" name="Rectangle 5"/>
          <p:cNvSpPr/>
          <p:nvPr/>
        </p:nvSpPr>
        <p:spPr>
          <a:xfrm>
            <a:off x="542640" y="1332185"/>
            <a:ext cx="2700338" cy="1815882"/>
          </a:xfrm>
          <a:prstGeom prst="rect">
            <a:avLst/>
          </a:prstGeom>
        </p:spPr>
        <p:txBody>
          <a:bodyPr wrap="square">
            <a:spAutoFit/>
          </a:bodyPr>
          <a:lstStyle/>
          <a:p>
            <a:pPr>
              <a:lnSpc>
                <a:spcPct val="200000"/>
              </a:lnSpc>
            </a:pPr>
            <a:r>
              <a:rPr lang="fa-IR" sz="1400" dirty="0">
                <a:cs typeface="A EntezareZohoor B3" pitchFamily="2" charset="-78"/>
              </a:rPr>
              <a:t>میزان نماز قضا شده </a:t>
            </a:r>
            <a:r>
              <a:rPr lang="fa-IR" sz="1400" dirty="0" smtClean="0">
                <a:cs typeface="A EntezareZohoor B3" pitchFamily="2" charset="-78"/>
              </a:rPr>
              <a:t>.................</a:t>
            </a:r>
            <a:endParaRPr lang="en-US" sz="1400" dirty="0">
              <a:cs typeface="A EntezareZohoor B3" pitchFamily="2" charset="-78"/>
            </a:endParaRPr>
          </a:p>
          <a:p>
            <a:pPr>
              <a:lnSpc>
                <a:spcPct val="200000"/>
              </a:lnSpc>
            </a:pPr>
            <a:r>
              <a:rPr lang="fa-IR" sz="1400" dirty="0">
                <a:cs typeface="A EntezareZohoor B3" pitchFamily="2" charset="-78"/>
              </a:rPr>
              <a:t>میزان روزه قضا شده </a:t>
            </a:r>
            <a:r>
              <a:rPr lang="fa-IR" sz="1400" dirty="0" smtClean="0">
                <a:cs typeface="A EntezareZohoor B3" pitchFamily="2" charset="-78"/>
              </a:rPr>
              <a:t>.................</a:t>
            </a:r>
            <a:endParaRPr lang="en-US" sz="1400" dirty="0">
              <a:cs typeface="A EntezareZohoor B3" pitchFamily="2" charset="-78"/>
            </a:endParaRPr>
          </a:p>
          <a:p>
            <a:pPr>
              <a:lnSpc>
                <a:spcPct val="200000"/>
              </a:lnSpc>
            </a:pPr>
            <a:r>
              <a:rPr lang="fa-IR" sz="1400" dirty="0">
                <a:cs typeface="A EntezareZohoor B3" pitchFamily="2" charset="-78"/>
              </a:rPr>
              <a:t>میزان کفاره هایی که دارم</a:t>
            </a:r>
            <a:r>
              <a:rPr lang="fa-IR" sz="1400" dirty="0" smtClean="0">
                <a:cs typeface="A EntezareZohoor B3" pitchFamily="2" charset="-78"/>
              </a:rPr>
              <a:t>..............</a:t>
            </a:r>
          </a:p>
          <a:p>
            <a:pPr>
              <a:lnSpc>
                <a:spcPct val="200000"/>
              </a:lnSpc>
            </a:pPr>
            <a:r>
              <a:rPr lang="fa-IR" sz="1400" dirty="0" smtClean="0">
                <a:cs typeface="A EntezareZohoor B3" pitchFamily="2" charset="-78"/>
              </a:rPr>
              <a:t>.........................................</a:t>
            </a:r>
            <a:endParaRPr lang="en-US" sz="1400" dirty="0">
              <a:cs typeface="A EntezareZohoor B3"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morteza\Desktop\Untitled-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3763" y="601835"/>
            <a:ext cx="1527007" cy="2160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48097" y="1672480"/>
            <a:ext cx="2448297" cy="30777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a-IR" sz="1400" dirty="0">
                <a:latin typeface="Nabi" pitchFamily="2" charset="0"/>
                <a:cs typeface="A EntezareZohoor B3" pitchFamily="2" charset="-78"/>
              </a:rPr>
              <a:t>مرده بادعاشقی که همرنگ معشوق نباشد</a:t>
            </a:r>
            <a:endParaRPr lang="en-US" sz="1400" dirty="0">
              <a:latin typeface="Nabi" pitchFamily="2" charset="0"/>
              <a:cs typeface="A EntezareZohoor B3"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توبه شهید</a:t>
            </a:r>
            <a:endParaRPr lang="fa-IR" sz="1200" dirty="0">
              <a:cs typeface="B Titr" pitchFamily="2" charset="-78"/>
            </a:endParaRPr>
          </a:p>
        </p:txBody>
      </p:sp>
      <p:sp>
        <p:nvSpPr>
          <p:cNvPr id="2" name="Rectangle 1"/>
          <p:cNvSpPr/>
          <p:nvPr/>
        </p:nvSpPr>
        <p:spPr>
          <a:xfrm>
            <a:off x="288056" y="2326356"/>
            <a:ext cx="3168353" cy="2677656"/>
          </a:xfrm>
          <a:prstGeom prst="rect">
            <a:avLst/>
          </a:prstGeom>
        </p:spPr>
        <p:txBody>
          <a:bodyPr wrap="square">
            <a:spAutoFit/>
          </a:bodyPr>
          <a:lstStyle/>
          <a:p>
            <a:r>
              <a:rPr lang="fa-IR" sz="1200" b="1" dirty="0">
                <a:cs typeface="B Mitra" pitchFamily="2" charset="-78"/>
              </a:rPr>
              <a:t>صدای انفجار آمد و سنگرش رفت هوا هرچه صدا زدیم جواب نداد. سرش شده بود پر از ترکش توی جیبش یک کاغذ بود که نوشته بود: </a:t>
            </a:r>
            <a:endParaRPr lang="fa-IR" sz="1200" b="1" dirty="0" smtClean="0">
              <a:cs typeface="B Mitra" pitchFamily="2" charset="-78"/>
            </a:endParaRPr>
          </a:p>
          <a:p>
            <a:r>
              <a:rPr lang="fa-IR" sz="1200" b="1" dirty="0" smtClean="0">
                <a:cs typeface="B Mitra" pitchFamily="2" charset="-78"/>
              </a:rPr>
              <a:t>گناهان </a:t>
            </a:r>
            <a:r>
              <a:rPr lang="fa-IR" sz="1200" b="1" dirty="0">
                <a:cs typeface="B Mitra" pitchFamily="2" charset="-78"/>
              </a:rPr>
              <a:t>هفته </a:t>
            </a:r>
            <a:endParaRPr lang="fa-IR" sz="1200" b="1" dirty="0" smtClean="0">
              <a:cs typeface="B Mitra" pitchFamily="2" charset="-78"/>
            </a:endParaRPr>
          </a:p>
          <a:p>
            <a:r>
              <a:rPr lang="fa-IR" sz="1200" b="1" dirty="0" smtClean="0">
                <a:cs typeface="B Mitra" pitchFamily="2" charset="-78"/>
              </a:rPr>
              <a:t>شنبه</a:t>
            </a:r>
            <a:r>
              <a:rPr lang="fa-IR" sz="1200" b="1" dirty="0">
                <a:cs typeface="B Mitra" pitchFamily="2" charset="-78"/>
              </a:rPr>
              <a:t>، احساس غرور از گل زدن به طرف مقابل</a:t>
            </a:r>
            <a:r>
              <a:rPr lang="fa-IR" sz="1200" b="1" dirty="0" smtClean="0">
                <a:cs typeface="B Mitra" pitchFamily="2" charset="-78"/>
              </a:rPr>
              <a:t>.</a:t>
            </a:r>
          </a:p>
          <a:p>
            <a:r>
              <a:rPr lang="fa-IR" sz="1200" b="1" dirty="0" smtClean="0">
                <a:cs typeface="B Mitra" pitchFamily="2" charset="-78"/>
              </a:rPr>
              <a:t> </a:t>
            </a:r>
            <a:r>
              <a:rPr lang="fa-IR" sz="1200" b="1" dirty="0">
                <a:cs typeface="B Mitra" pitchFamily="2" charset="-78"/>
              </a:rPr>
              <a:t>یک شنبه، زود تمام کردن نماز شب. </a:t>
            </a:r>
            <a:endParaRPr lang="fa-IR" sz="1200" b="1" dirty="0" smtClean="0">
              <a:cs typeface="B Mitra" pitchFamily="2" charset="-78"/>
            </a:endParaRPr>
          </a:p>
          <a:p>
            <a:r>
              <a:rPr lang="fa-IR" sz="1200" b="1" dirty="0" smtClean="0">
                <a:cs typeface="B Mitra" pitchFamily="2" charset="-78"/>
              </a:rPr>
              <a:t>دوشنبه</a:t>
            </a:r>
            <a:r>
              <a:rPr lang="fa-IR" sz="1200" b="1" dirty="0">
                <a:cs typeface="B Mitra" pitchFamily="2" charset="-78"/>
              </a:rPr>
              <a:t>: فراموش کردن سجده ی شکر بومیه. </a:t>
            </a:r>
            <a:endParaRPr lang="fa-IR" sz="1200" b="1" dirty="0" smtClean="0">
              <a:cs typeface="B Mitra" pitchFamily="2" charset="-78"/>
            </a:endParaRPr>
          </a:p>
          <a:p>
            <a:r>
              <a:rPr lang="fa-IR" sz="1200" b="1" dirty="0" smtClean="0">
                <a:cs typeface="B Mitra" pitchFamily="2" charset="-78"/>
              </a:rPr>
              <a:t>سه </a:t>
            </a:r>
            <a:r>
              <a:rPr lang="fa-IR" sz="1200" b="1" dirty="0">
                <a:cs typeface="B Mitra" pitchFamily="2" charset="-78"/>
              </a:rPr>
              <a:t>شنبه: شب بدون وضو خوابیدن. </a:t>
            </a:r>
            <a:endParaRPr lang="fa-IR" sz="1200" b="1" dirty="0" smtClean="0">
              <a:cs typeface="B Mitra" pitchFamily="2" charset="-78"/>
            </a:endParaRPr>
          </a:p>
          <a:p>
            <a:r>
              <a:rPr lang="fa-IR" sz="1200" b="1" dirty="0" smtClean="0">
                <a:cs typeface="B Mitra" pitchFamily="2" charset="-78"/>
              </a:rPr>
              <a:t>چهارشنبه</a:t>
            </a:r>
            <a:r>
              <a:rPr lang="fa-IR" sz="1200" b="1" dirty="0">
                <a:cs typeface="B Mitra" pitchFamily="2" charset="-78"/>
              </a:rPr>
              <a:t>: در جمع با صدای بلند خندیدن. </a:t>
            </a:r>
            <a:endParaRPr lang="fa-IR" sz="1200" b="1" dirty="0" smtClean="0">
              <a:cs typeface="B Mitra" pitchFamily="2" charset="-78"/>
            </a:endParaRPr>
          </a:p>
          <a:p>
            <a:r>
              <a:rPr lang="fa-IR" sz="1200" b="1" dirty="0" smtClean="0">
                <a:cs typeface="B Mitra" pitchFamily="2" charset="-78"/>
              </a:rPr>
              <a:t>پنج </a:t>
            </a:r>
            <a:r>
              <a:rPr lang="fa-IR" sz="1200" b="1" dirty="0">
                <a:cs typeface="B Mitra" pitchFamily="2" charset="-78"/>
              </a:rPr>
              <a:t>شنبه : سلام کردن فرمانده زودتر از من. </a:t>
            </a:r>
            <a:endParaRPr lang="fa-IR" sz="1200" b="1" dirty="0" smtClean="0">
              <a:cs typeface="B Mitra" pitchFamily="2" charset="-78"/>
            </a:endParaRPr>
          </a:p>
          <a:p>
            <a:r>
              <a:rPr lang="fa-IR" sz="1200" b="1" dirty="0" smtClean="0">
                <a:cs typeface="B Mitra" pitchFamily="2" charset="-78"/>
              </a:rPr>
              <a:t>جمعه</a:t>
            </a:r>
            <a:r>
              <a:rPr lang="fa-IR" sz="1200" b="1" dirty="0">
                <a:cs typeface="B Mitra" pitchFamily="2" charset="-78"/>
              </a:rPr>
              <a:t>: تمام کردن صلوات های مخصوس جمعه و رضایت دادن به هفت صدتا. </a:t>
            </a:r>
            <a:endParaRPr lang="fa-IR" sz="1200" b="1" dirty="0" smtClean="0">
              <a:cs typeface="B Mitra" pitchFamily="2" charset="-78"/>
            </a:endParaRPr>
          </a:p>
          <a:p>
            <a:r>
              <a:rPr lang="fa-IR" sz="1200" b="1" dirty="0" smtClean="0">
                <a:cs typeface="B Mitra" pitchFamily="2" charset="-78"/>
              </a:rPr>
              <a:t>اسمش </a:t>
            </a:r>
            <a:r>
              <a:rPr lang="fa-IR" sz="1200" b="1" dirty="0">
                <a:cs typeface="B Mitra" pitchFamily="2" charset="-78"/>
              </a:rPr>
              <a:t>حسینی بود تازه رفته بود دبیرستان.</a:t>
            </a:r>
            <a:endParaRPr lang="en-US" sz="1200" b="1" dirty="0">
              <a:cs typeface="B Mitra" pitchFamily="2" charset="-78"/>
            </a:endParaRPr>
          </a:p>
          <a:p>
            <a:pPr algn="l"/>
            <a:r>
              <a:rPr lang="fa-IR" sz="1200" dirty="0">
                <a:cs typeface="B Mitra" pitchFamily="2" charset="-78"/>
              </a:rPr>
              <a:t>(آخرین امتحان ص 74)</a:t>
            </a:r>
            <a:endParaRPr lang="en-US" sz="1200" dirty="0">
              <a:cs typeface="B Mitra"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6089" y="900137"/>
            <a:ext cx="2736329" cy="4293483"/>
          </a:xfrm>
          <a:prstGeom prst="rect">
            <a:avLst/>
          </a:prstGeom>
        </p:spPr>
        <p:txBody>
          <a:bodyPr wrap="square">
            <a:spAutoFit/>
          </a:bodyPr>
          <a:lstStyle/>
          <a:p>
            <a:pPr algn="ctr">
              <a:lnSpc>
                <a:spcPct val="150000"/>
              </a:lnSpc>
            </a:pPr>
            <a:r>
              <a:rPr lang="fa-IR" sz="1400" dirty="0">
                <a:cs typeface="B Titr" pitchFamily="2" charset="-78"/>
              </a:rPr>
              <a:t>درس درجبهه</a:t>
            </a:r>
            <a:endParaRPr lang="en-US" sz="1400" dirty="0">
              <a:cs typeface="B Titr" pitchFamily="2" charset="-78"/>
            </a:endParaRPr>
          </a:p>
          <a:p>
            <a:pPr algn="ctr">
              <a:lnSpc>
                <a:spcPct val="150000"/>
              </a:lnSpc>
            </a:pPr>
            <a:r>
              <a:rPr lang="fa-IR" sz="1400" dirty="0">
                <a:cs typeface="Sultan Adan" pitchFamily="2" charset="-78"/>
              </a:rPr>
              <a:t>سال 72،والفجر1،بدن مطهرشهیدی 16-17ساله را دیدم. حدود ده سال از شهادتش می گذشت.برجستگی روی قلبش نظرم را جلب کرد. با اجتیاط،مبادا ترکیب استخوان هایش به هم بریزد،دکمه های لباسش را باز کردم. یک کتاب فیزیک بود، یک دفتر وجزوه،ویک برگه ی سوال. ازروی اسمی که اول کتابش نوشته بود شناسایی اش کردیم</a:t>
            </a:r>
            <a:r>
              <a:rPr lang="fa-IR" sz="1400" dirty="0" smtClean="0">
                <a:cs typeface="B Mitra" pitchFamily="2" charset="-78"/>
              </a:rPr>
              <a:t>.</a:t>
            </a:r>
          </a:p>
          <a:p>
            <a:pPr algn="ctr">
              <a:lnSpc>
                <a:spcPct val="150000"/>
              </a:lnSpc>
            </a:pPr>
            <a:r>
              <a:rPr lang="fa-IR" sz="1400" dirty="0" smtClean="0">
                <a:cs typeface="B Mitra" pitchFamily="2" charset="-78"/>
              </a:rPr>
              <a:t>(</a:t>
            </a:r>
            <a:r>
              <a:rPr lang="fa-IR" sz="1400" dirty="0">
                <a:cs typeface="B Mitra" pitchFamily="2" charset="-78"/>
              </a:rPr>
              <a:t>آخرین امتحان،ص24</a:t>
            </a:r>
            <a:r>
              <a:rPr lang="fa-IR" sz="1400" dirty="0" smtClean="0">
                <a:cs typeface="B Mitra" pitchFamily="2" charset="-78"/>
              </a:rPr>
              <a:t>)</a:t>
            </a:r>
          </a:p>
          <a:p>
            <a:pPr algn="ctr">
              <a:lnSpc>
                <a:spcPct val="150000"/>
              </a:lnSpc>
            </a:pPr>
            <a:endParaRPr lang="fa-IR" sz="1400" dirty="0">
              <a:cs typeface="Sultan Adan"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علم آموزی</a:t>
            </a:r>
            <a:endParaRPr lang="fa-IR" sz="1200" dirty="0">
              <a:cs typeface="B Titr"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morteza\Desktop\Untitled-1.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64268"/>
          <a:stretch/>
        </p:blipFill>
        <p:spPr bwMode="auto">
          <a:xfrm>
            <a:off x="432073" y="1372255"/>
            <a:ext cx="2485113" cy="125607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ترک گناه</a:t>
            </a:r>
            <a:endParaRPr lang="fa-IR" sz="1200" dirty="0">
              <a:cs typeface="B Titr" pitchFamily="2" charset="-78"/>
            </a:endParaRPr>
          </a:p>
        </p:txBody>
      </p:sp>
      <p:sp>
        <p:nvSpPr>
          <p:cNvPr id="2" name="Rectangle 1"/>
          <p:cNvSpPr/>
          <p:nvPr/>
        </p:nvSpPr>
        <p:spPr>
          <a:xfrm>
            <a:off x="144041" y="696887"/>
            <a:ext cx="3240384" cy="923330"/>
          </a:xfrm>
          <a:prstGeom prst="rect">
            <a:avLst/>
          </a:prstGeom>
        </p:spPr>
        <p:txBody>
          <a:bodyPr wrap="square">
            <a:spAutoFit/>
          </a:bodyPr>
          <a:lstStyle/>
          <a:p>
            <a:pPr algn="ctr"/>
            <a:r>
              <a:rPr lang="fa-IR" sz="1800" dirty="0" smtClean="0">
                <a:cs typeface="Sultan K Bold" pitchFamily="2" charset="-78"/>
              </a:rPr>
              <a:t>بچهِ  </a:t>
            </a:r>
            <a:r>
              <a:rPr lang="fa-IR" sz="1800" dirty="0">
                <a:cs typeface="Sultan K Bold" pitchFamily="2" charset="-78"/>
              </a:rPr>
              <a:t>آدم </a:t>
            </a:r>
            <a:r>
              <a:rPr lang="fa-IR" sz="1800" dirty="0" smtClean="0">
                <a:cs typeface="Sultan K Bold" pitchFamily="2" charset="-78"/>
              </a:rPr>
              <a:t>باشیم، نه </a:t>
            </a:r>
            <a:r>
              <a:rPr lang="fa-IR" sz="1800" dirty="0">
                <a:cs typeface="Sultan K Bold" pitchFamily="2" charset="-78"/>
              </a:rPr>
              <a:t>بچه شیطان</a:t>
            </a:r>
            <a:r>
              <a:rPr lang="fa-IR" sz="1800" dirty="0" smtClean="0">
                <a:cs typeface="Sultan K Bold" pitchFamily="2" charset="-78"/>
              </a:rPr>
              <a:t>.</a:t>
            </a:r>
          </a:p>
          <a:p>
            <a:pPr algn="ctr"/>
            <a:r>
              <a:rPr lang="fa-IR" sz="1800" dirty="0" smtClean="0">
                <a:cs typeface="Sultan K Bold" pitchFamily="2" charset="-78"/>
              </a:rPr>
              <a:t>آدم </a:t>
            </a:r>
            <a:r>
              <a:rPr lang="fa-IR" sz="1800" dirty="0">
                <a:cs typeface="Sultan K Bold" pitchFamily="2" charset="-78"/>
              </a:rPr>
              <a:t>تااشتباه </a:t>
            </a:r>
            <a:r>
              <a:rPr lang="fa-IR" sz="1800" dirty="0" smtClean="0">
                <a:cs typeface="Sultan K Bold" pitchFamily="2" charset="-78"/>
              </a:rPr>
              <a:t>کرد،گفت:ببخشید؛</a:t>
            </a:r>
          </a:p>
          <a:p>
            <a:pPr algn="ctr"/>
            <a:r>
              <a:rPr lang="fa-IR" sz="1800" dirty="0" smtClean="0">
                <a:cs typeface="Sultan K Bold" pitchFamily="2" charset="-78"/>
              </a:rPr>
              <a:t>اماشیطان کَل کَل کرد.</a:t>
            </a:r>
            <a:endParaRPr lang="en-US" sz="1800" dirty="0">
              <a:cs typeface="Sultan K Bold" pitchFamily="2" charset="-78"/>
            </a:endParaRPr>
          </a:p>
        </p:txBody>
      </p:sp>
      <p:sp>
        <p:nvSpPr>
          <p:cNvPr id="3" name="Rectangle 2"/>
          <p:cNvSpPr/>
          <p:nvPr/>
        </p:nvSpPr>
        <p:spPr>
          <a:xfrm>
            <a:off x="1549169" y="2700337"/>
            <a:ext cx="1590499" cy="400110"/>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r>
              <a:rPr lang="fa-IR" sz="2000" dirty="0">
                <a:latin typeface="IranNastaliq" pitchFamily="18" charset="0"/>
                <a:cs typeface="A EntezareZohoor B3" pitchFamily="2" charset="-78"/>
              </a:rPr>
              <a:t>تصمیم </a:t>
            </a:r>
            <a:r>
              <a:rPr lang="fa-IR" sz="2000" dirty="0" smtClean="0">
                <a:latin typeface="IranNastaliq" pitchFamily="18" charset="0"/>
                <a:cs typeface="A EntezareZohoor B3" pitchFamily="2" charset="-78"/>
              </a:rPr>
              <a:t>بر ترک </a:t>
            </a:r>
            <a:r>
              <a:rPr lang="fa-IR" sz="2000" dirty="0">
                <a:latin typeface="IranNastaliq" pitchFamily="18" charset="0"/>
                <a:cs typeface="A EntezareZohoor B3" pitchFamily="2" charset="-78"/>
              </a:rPr>
              <a:t>گناه</a:t>
            </a:r>
          </a:p>
        </p:txBody>
      </p:sp>
      <p:sp>
        <p:nvSpPr>
          <p:cNvPr id="6" name="Rectangle 5"/>
          <p:cNvSpPr/>
          <p:nvPr/>
        </p:nvSpPr>
        <p:spPr>
          <a:xfrm>
            <a:off x="2664321" y="2916361"/>
            <a:ext cx="646128" cy="2062103"/>
          </a:xfrm>
          <a:prstGeom prst="rect">
            <a:avLst/>
          </a:prstGeom>
        </p:spPr>
        <p:txBody>
          <a:bodyPr wrap="square">
            <a:spAutoFit/>
          </a:bodyPr>
          <a:lstStyle/>
          <a:p>
            <a:pPr>
              <a:lnSpc>
                <a:spcPct val="200000"/>
              </a:lnSpc>
            </a:pPr>
            <a:r>
              <a:rPr lang="fa-IR" sz="1600" dirty="0" smtClean="0">
                <a:cs typeface="Sultan Adan" pitchFamily="2" charset="-78"/>
              </a:rPr>
              <a:t>1.</a:t>
            </a:r>
          </a:p>
          <a:p>
            <a:pPr>
              <a:lnSpc>
                <a:spcPct val="200000"/>
              </a:lnSpc>
            </a:pPr>
            <a:r>
              <a:rPr lang="fa-IR" sz="1600" dirty="0" smtClean="0">
                <a:cs typeface="Sultan Adan" pitchFamily="2" charset="-78"/>
              </a:rPr>
              <a:t>2.</a:t>
            </a:r>
          </a:p>
          <a:p>
            <a:pPr>
              <a:lnSpc>
                <a:spcPct val="200000"/>
              </a:lnSpc>
            </a:pPr>
            <a:r>
              <a:rPr lang="fa-IR" sz="1600" dirty="0" smtClean="0">
                <a:cs typeface="Sultan Adan" pitchFamily="2" charset="-78"/>
              </a:rPr>
              <a:t>3.</a:t>
            </a:r>
          </a:p>
          <a:p>
            <a:pPr>
              <a:lnSpc>
                <a:spcPct val="200000"/>
              </a:lnSpc>
            </a:pPr>
            <a:r>
              <a:rPr lang="fa-IR" sz="1600" dirty="0" smtClean="0">
                <a:cs typeface="Sultan Adan" pitchFamily="2" charset="-78"/>
              </a:rPr>
              <a:t>4.</a:t>
            </a:r>
            <a:endParaRPr lang="en-US" sz="1600" dirty="0">
              <a:cs typeface="Sultan Adan" pitchFamily="2" charset="-78"/>
            </a:endParaRPr>
          </a:p>
        </p:txBody>
      </p:sp>
      <p:sp>
        <p:nvSpPr>
          <p:cNvPr id="7" name="Rectangle 6"/>
          <p:cNvSpPr/>
          <p:nvPr/>
        </p:nvSpPr>
        <p:spPr>
          <a:xfrm>
            <a:off x="1226105" y="2916361"/>
            <a:ext cx="646128" cy="2062103"/>
          </a:xfrm>
          <a:prstGeom prst="rect">
            <a:avLst/>
          </a:prstGeom>
        </p:spPr>
        <p:txBody>
          <a:bodyPr wrap="square">
            <a:spAutoFit/>
          </a:bodyPr>
          <a:lstStyle/>
          <a:p>
            <a:pPr>
              <a:lnSpc>
                <a:spcPct val="200000"/>
              </a:lnSpc>
            </a:pPr>
            <a:r>
              <a:rPr lang="fa-IR" sz="1600" dirty="0" smtClean="0">
                <a:cs typeface="Sultan Adan" pitchFamily="2" charset="-78"/>
              </a:rPr>
              <a:t>5.</a:t>
            </a:r>
          </a:p>
          <a:p>
            <a:pPr>
              <a:lnSpc>
                <a:spcPct val="200000"/>
              </a:lnSpc>
            </a:pPr>
            <a:r>
              <a:rPr lang="fa-IR" sz="1600" dirty="0" smtClean="0">
                <a:cs typeface="Sultan Adan" pitchFamily="2" charset="-78"/>
              </a:rPr>
              <a:t>6.</a:t>
            </a:r>
          </a:p>
          <a:p>
            <a:pPr>
              <a:lnSpc>
                <a:spcPct val="200000"/>
              </a:lnSpc>
            </a:pPr>
            <a:r>
              <a:rPr lang="fa-IR" sz="1600" dirty="0" smtClean="0">
                <a:cs typeface="Sultan Adan" pitchFamily="2" charset="-78"/>
              </a:rPr>
              <a:t>7.</a:t>
            </a:r>
          </a:p>
          <a:p>
            <a:pPr>
              <a:lnSpc>
                <a:spcPct val="200000"/>
              </a:lnSpc>
            </a:pPr>
            <a:r>
              <a:rPr lang="fa-IR" sz="1600" dirty="0" smtClean="0">
                <a:cs typeface="Sultan Adan" pitchFamily="2" charset="-78"/>
              </a:rPr>
              <a:t>8.</a:t>
            </a:r>
            <a:endParaRPr lang="en-US" sz="1600" dirty="0">
              <a:cs typeface="Sultan Adan" pitchFamily="2" charset="-78"/>
            </a:endParaRPr>
          </a:p>
        </p:txBody>
      </p:sp>
    </p:spTree>
    <p:extLst>
      <p:ext uri="{BB962C8B-B14F-4D97-AF65-F5344CB8AC3E}">
        <p14:creationId xmlns:p14="http://schemas.microsoft.com/office/powerpoint/2010/main" val="24807953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0065" y="672041"/>
            <a:ext cx="2952328" cy="2308324"/>
          </a:xfrm>
          <a:prstGeom prst="rect">
            <a:avLst/>
          </a:prstGeom>
        </p:spPr>
        <p:txBody>
          <a:bodyPr wrap="square">
            <a:spAutoFit/>
          </a:bodyPr>
          <a:lstStyle/>
          <a:p>
            <a:pPr lvl="0" algn="ctr">
              <a:lnSpc>
                <a:spcPct val="150000"/>
              </a:lnSpc>
            </a:pPr>
            <a:r>
              <a:rPr lang="fa-IR" sz="2400" dirty="0" smtClean="0">
                <a:latin typeface="IranNastaliq" pitchFamily="18" charset="0"/>
                <a:cs typeface="Sultan K Bold" pitchFamily="2" charset="-78"/>
              </a:rPr>
              <a:t>بیابان هم که باشی </a:t>
            </a:r>
            <a:endParaRPr lang="fa-IR" sz="2400" dirty="0" smtClean="0">
              <a:latin typeface="IranNastaliq" pitchFamily="18" charset="0"/>
              <a:cs typeface="Sultan K Bold" pitchFamily="2" charset="-78"/>
            </a:endParaRPr>
          </a:p>
          <a:p>
            <a:pPr lvl="0" algn="ctr">
              <a:lnSpc>
                <a:spcPct val="150000"/>
              </a:lnSpc>
            </a:pPr>
            <a:r>
              <a:rPr lang="fa-IR" sz="2400" dirty="0" smtClean="0">
                <a:latin typeface="IranNastaliq" pitchFamily="18" charset="0"/>
                <a:cs typeface="Sultan K Bold" pitchFamily="2" charset="-78"/>
              </a:rPr>
              <a:t>حسین  </a:t>
            </a:r>
            <a:r>
              <a:rPr lang="fa-IR" sz="1100" dirty="0" smtClean="0">
                <a:latin typeface="IranNastaliq" pitchFamily="18" charset="0"/>
                <a:cs typeface="Sultan K Bold" pitchFamily="2" charset="-78"/>
              </a:rPr>
              <a:t>علیه السلام </a:t>
            </a:r>
            <a:r>
              <a:rPr lang="fa-IR" sz="2400" dirty="0" smtClean="0">
                <a:latin typeface="IranNastaliq" pitchFamily="18" charset="0"/>
                <a:cs typeface="Sultan K Bold" pitchFamily="2" charset="-78"/>
              </a:rPr>
              <a:t>آبادت می کند</a:t>
            </a:r>
            <a:endParaRPr lang="fa-IR" sz="2400" dirty="0" smtClean="0">
              <a:latin typeface="IranNastaliq" pitchFamily="18" charset="0"/>
              <a:cs typeface="Sultan K Bold" pitchFamily="2" charset="-78"/>
            </a:endParaRPr>
          </a:p>
          <a:p>
            <a:pPr lvl="0" algn="ctr">
              <a:lnSpc>
                <a:spcPct val="150000"/>
              </a:lnSpc>
            </a:pPr>
            <a:r>
              <a:rPr lang="fa-IR" dirty="0" smtClean="0">
                <a:latin typeface="Nabi" pitchFamily="2" charset="0"/>
                <a:cs typeface="Nabi" pitchFamily="2" charset="0"/>
              </a:rPr>
              <a:t> </a:t>
            </a:r>
            <a:r>
              <a:rPr lang="fa-IR" sz="1800" dirty="0" smtClean="0">
                <a:latin typeface="Nabi" pitchFamily="2" charset="0"/>
                <a:cs typeface="Nabi" pitchFamily="2" charset="0"/>
              </a:rPr>
              <a:t>                          </a:t>
            </a:r>
          </a:p>
          <a:p>
            <a:pPr lvl="0" algn="ctr">
              <a:lnSpc>
                <a:spcPct val="150000"/>
              </a:lnSpc>
            </a:pPr>
            <a:r>
              <a:rPr lang="fa-IR" sz="1800" dirty="0">
                <a:latin typeface="Nabi" pitchFamily="2" charset="0"/>
                <a:cs typeface="Nabi" pitchFamily="2" charset="0"/>
              </a:rPr>
              <a:t> </a:t>
            </a:r>
            <a:r>
              <a:rPr lang="fa-IR" sz="1800" dirty="0" smtClean="0">
                <a:latin typeface="Nabi" pitchFamily="2" charset="0"/>
                <a:cs typeface="Nabi" pitchFamily="2" charset="0"/>
              </a:rPr>
              <a:t>             </a:t>
            </a:r>
            <a:r>
              <a:rPr lang="fa-IR" sz="2800" dirty="0" smtClean="0">
                <a:latin typeface="Nabi" pitchFamily="2" charset="0"/>
                <a:cs typeface="Nabi" pitchFamily="2" charset="0"/>
              </a:rPr>
              <a:t>                         </a:t>
            </a:r>
            <a:r>
              <a:rPr lang="fa-IR" sz="2800" dirty="0" smtClean="0">
                <a:latin typeface="Nabi" pitchFamily="2" charset="0"/>
                <a:cs typeface="Nabi" pitchFamily="2" charset="0"/>
              </a:rPr>
              <a:t>مثل   کربلا ...</a:t>
            </a:r>
            <a:endParaRPr lang="fa-IR" sz="2800" dirty="0" smtClean="0">
              <a:latin typeface="Nabi" pitchFamily="2" charset="0"/>
              <a:cs typeface="Nabi" pitchFamily="2" charset="0"/>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معجزه حسین</a:t>
            </a:r>
            <a:endParaRPr lang="fa-IR" sz="1200" dirty="0">
              <a:cs typeface="B Titr" pitchFamily="2" charset="-78"/>
            </a:endParaRPr>
          </a:p>
        </p:txBody>
      </p:sp>
      <p:pic>
        <p:nvPicPr>
          <p:cNvPr id="2051" name="Picture 3" descr="C:\Documents and Settings\morteza\Desktop\Untitled-2.png"/>
          <p:cNvPicPr>
            <a:picLocks noChangeAspect="1" noChangeArrowheads="1"/>
          </p:cNvPicPr>
          <p:nvPr/>
        </p:nvPicPr>
        <p:blipFill>
          <a:blip r:embed="rId2">
            <a:extLst>
              <a:ext uri="{BEBA8EAE-BF5A-486C-A8C5-ECC9F3942E4B}">
                <a14:imgProps xmlns:a14="http://schemas.microsoft.com/office/drawing/2010/main">
                  <a14:imgLayer r:embed="rId3">
                    <a14:imgEffect>
                      <a14:saturation sat="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432023" y="1837910"/>
            <a:ext cx="4840272" cy="3742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37370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بهشت</a:t>
            </a:r>
            <a:endParaRPr lang="fa-IR" sz="1200" dirty="0">
              <a:cs typeface="B Titr" pitchFamily="2" charset="-78"/>
            </a:endParaRPr>
          </a:p>
        </p:txBody>
      </p:sp>
      <p:sp>
        <p:nvSpPr>
          <p:cNvPr id="6" name="Rectangle 5"/>
          <p:cNvSpPr/>
          <p:nvPr/>
        </p:nvSpPr>
        <p:spPr>
          <a:xfrm>
            <a:off x="576089" y="900137"/>
            <a:ext cx="2736329" cy="2604559"/>
          </a:xfrm>
          <a:prstGeom prst="rect">
            <a:avLst/>
          </a:prstGeom>
        </p:spPr>
        <p:txBody>
          <a:bodyPr wrap="square">
            <a:spAutoFit/>
          </a:bodyPr>
          <a:lstStyle/>
          <a:p>
            <a:pPr lvl="0" algn="ctr">
              <a:lnSpc>
                <a:spcPct val="200000"/>
              </a:lnSpc>
            </a:pPr>
            <a:r>
              <a:rPr lang="fa-IR" sz="1800" b="1" dirty="0" smtClean="0">
                <a:cs typeface="Sultan K Bold" pitchFamily="2" charset="-78"/>
              </a:rPr>
              <a:t>ماهی یکبار هم که شده به گلزار شهدا بروید و درس مبارزه و ایثار و گذشتن از دنیا را فرا گیرید و با شهدا ارتباط معنوی بر قرار </a:t>
            </a:r>
            <a:r>
              <a:rPr lang="fa-IR" sz="1800" b="1" dirty="0" smtClean="0">
                <a:cs typeface="Sultan K Bold" pitchFamily="2" charset="-78"/>
              </a:rPr>
              <a:t>کنید</a:t>
            </a:r>
          </a:p>
          <a:p>
            <a:pPr lvl="0" algn="ctr">
              <a:lnSpc>
                <a:spcPct val="200000"/>
              </a:lnSpc>
            </a:pPr>
            <a:r>
              <a:rPr lang="fa-IR" sz="1100" b="1" dirty="0" smtClean="0">
                <a:cs typeface="Sultan K Bold" pitchFamily="2" charset="-78"/>
              </a:rPr>
              <a:t>شهید کاظمی</a:t>
            </a:r>
            <a:endParaRPr lang="en-US" sz="1100" b="1" dirty="0">
              <a:cs typeface="Sultan K Bold" pitchFamily="2" charset="-78"/>
            </a:endParaRPr>
          </a:p>
        </p:txBody>
      </p:sp>
      <p:pic>
        <p:nvPicPr>
          <p:cNvPr id="3074" name="Picture 2" descr="C:\Documents and Settings\morteza\Desktop\Untitled-3.png"/>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44041" y="4311960"/>
            <a:ext cx="3297634" cy="9086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37370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نکات سخنرانی 3</a:t>
            </a:r>
            <a:endParaRPr lang="fa-IR" sz="1200" dirty="0">
              <a:cs typeface="B Titr" pitchFamily="2" charset="-78"/>
            </a:endParaRPr>
          </a:p>
        </p:txBody>
      </p:sp>
      <p:sp>
        <p:nvSpPr>
          <p:cNvPr id="6" name="Rectangle 5"/>
          <p:cNvSpPr/>
          <p:nvPr/>
        </p:nvSpPr>
        <p:spPr>
          <a:xfrm>
            <a:off x="432060" y="612105"/>
            <a:ext cx="2736329" cy="469359"/>
          </a:xfrm>
          <a:prstGeom prst="rect">
            <a:avLst/>
          </a:prstGeom>
        </p:spPr>
        <p:txBody>
          <a:bodyPr wrap="square">
            <a:spAutoFit/>
          </a:bodyPr>
          <a:lstStyle/>
          <a:p>
            <a:pPr lvl="0" algn="ctr">
              <a:lnSpc>
                <a:spcPct val="200000"/>
              </a:lnSpc>
            </a:pPr>
            <a:r>
              <a:rPr lang="fa-IR" sz="1400" b="1" dirty="0" smtClean="0">
                <a:cs typeface="Sultan K Bold" pitchFamily="2" charset="-78"/>
              </a:rPr>
              <a:t>یادداشت نکات ناب سخنرانی روز </a:t>
            </a:r>
            <a:r>
              <a:rPr lang="fa-IR" sz="1400" b="1" dirty="0" smtClean="0">
                <a:cs typeface="Sultan K Bold" pitchFamily="2" charset="-78"/>
              </a:rPr>
              <a:t>سوم</a:t>
            </a:r>
            <a:endParaRPr lang="fa-IR" sz="1400" b="1" dirty="0" smtClean="0">
              <a:cs typeface="Sultan K Bold"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0065" y="900137"/>
            <a:ext cx="2952353" cy="4475264"/>
          </a:xfrm>
          <a:prstGeom prst="rect">
            <a:avLst/>
          </a:prstGeom>
        </p:spPr>
        <p:txBody>
          <a:bodyPr wrap="square">
            <a:spAutoFit/>
          </a:bodyPr>
          <a:lstStyle/>
          <a:p>
            <a:pPr lvl="0">
              <a:lnSpc>
                <a:spcPct val="250000"/>
              </a:lnSpc>
            </a:pPr>
            <a:r>
              <a:rPr lang="fa-IR" sz="1050" dirty="0" smtClean="0">
                <a:cs typeface="B Mitra" pitchFamily="2" charset="-78"/>
              </a:rPr>
              <a:t>............................................................................................................................</a:t>
            </a: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lvl="0">
              <a:lnSpc>
                <a:spcPct val="250000"/>
              </a:lnSpc>
            </a:pPr>
            <a:endParaRPr lang="fa-IR" sz="1050" dirty="0" smtClean="0">
              <a:cs typeface="B Mitra"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یادداشت</a:t>
            </a:r>
            <a:endParaRPr lang="fa-IR" sz="1200" dirty="0">
              <a:cs typeface="B Titr" pitchFamily="2" charset="-78"/>
            </a:endParaRPr>
          </a:p>
        </p:txBody>
      </p:sp>
    </p:spTree>
    <p:extLst>
      <p:ext uri="{BB962C8B-B14F-4D97-AF65-F5344CB8AC3E}">
        <p14:creationId xmlns:p14="http://schemas.microsoft.com/office/powerpoint/2010/main" val="29631331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0518" y="817619"/>
            <a:ext cx="2952353" cy="4708981"/>
          </a:xfrm>
          <a:prstGeom prst="rect">
            <a:avLst/>
          </a:prstGeom>
        </p:spPr>
        <p:txBody>
          <a:bodyPr wrap="square">
            <a:spAutoFit/>
          </a:bodyPr>
          <a:lstStyle/>
          <a:p>
            <a:pPr algn="ctr"/>
            <a:r>
              <a:rPr lang="ar-SA" sz="1600" b="1" dirty="0">
                <a:cs typeface="B Mitra" pitchFamily="2" charset="-78"/>
              </a:rPr>
              <a:t>یکی از بزرگان میگوید، من به دو چیز امیدوارم اولاً قرآن را با کسالت نخوانده ام. بر خلاف بعضی که قرآن را آنچنان </a:t>
            </a:r>
            <a:endParaRPr lang="fa-IR" sz="1600" b="1" dirty="0" smtClean="0">
              <a:cs typeface="B Mitra" pitchFamily="2" charset="-78"/>
            </a:endParaRPr>
          </a:p>
          <a:p>
            <a:pPr algn="ctr"/>
            <a:r>
              <a:rPr lang="ar-SA" sz="1600" b="1" dirty="0" smtClean="0">
                <a:cs typeface="B Mitra" pitchFamily="2" charset="-78"/>
              </a:rPr>
              <a:t>می </a:t>
            </a:r>
            <a:r>
              <a:rPr lang="ar-SA" sz="1600" b="1" dirty="0">
                <a:cs typeface="B Mitra" pitchFamily="2" charset="-78"/>
              </a:rPr>
              <a:t>خوانند که گویی شاهنامه </a:t>
            </a:r>
            <a:endParaRPr lang="fa-IR" sz="1600" b="1" dirty="0" smtClean="0">
              <a:cs typeface="B Mitra" pitchFamily="2" charset="-78"/>
            </a:endParaRPr>
          </a:p>
          <a:p>
            <a:pPr algn="ctr"/>
            <a:r>
              <a:rPr lang="ar-SA" sz="1600" b="1" dirty="0" smtClean="0">
                <a:cs typeface="B Mitra" pitchFamily="2" charset="-78"/>
              </a:rPr>
              <a:t>می </a:t>
            </a:r>
            <a:r>
              <a:rPr lang="ar-SA" sz="1600" b="1" dirty="0">
                <a:cs typeface="B Mitra" pitchFamily="2" charset="-78"/>
              </a:rPr>
              <a:t>خوانند. </a:t>
            </a:r>
            <a:endParaRPr lang="fa-IR" sz="1600" b="1" dirty="0" smtClean="0">
              <a:cs typeface="B Mitra" pitchFamily="2" charset="-78"/>
            </a:endParaRPr>
          </a:p>
          <a:p>
            <a:pPr algn="ctr"/>
            <a:r>
              <a:rPr lang="ar-SA" sz="1600" b="1" dirty="0" smtClean="0">
                <a:cs typeface="B Mitra" pitchFamily="2" charset="-78"/>
              </a:rPr>
              <a:t>قرآن </a:t>
            </a:r>
            <a:r>
              <a:rPr lang="ar-SA" sz="1600" b="1" dirty="0" smtClean="0">
                <a:cs typeface="B Mitra" pitchFamily="2" charset="-78"/>
              </a:rPr>
              <a:t>کریم</a:t>
            </a:r>
            <a:r>
              <a:rPr lang="fa-IR" sz="1600" b="1" dirty="0" smtClean="0">
                <a:cs typeface="B Mitra" pitchFamily="2" charset="-78"/>
              </a:rPr>
              <a:t>،</a:t>
            </a:r>
            <a:r>
              <a:rPr lang="ar-SA" sz="1600" b="1" dirty="0" smtClean="0">
                <a:cs typeface="B Mitra" pitchFamily="2" charset="-78"/>
              </a:rPr>
              <a:t> </a:t>
            </a:r>
            <a:r>
              <a:rPr lang="ar-SA" sz="1600" b="1" dirty="0">
                <a:cs typeface="B Mitra" pitchFamily="2" charset="-78"/>
              </a:rPr>
              <a:t>موجودی است شبیه عترت.</a:t>
            </a:r>
            <a:endParaRPr lang="en-US" sz="1600" b="1" dirty="0">
              <a:cs typeface="B Mitra" pitchFamily="2" charset="-78"/>
            </a:endParaRPr>
          </a:p>
          <a:p>
            <a:pPr algn="ctr"/>
            <a:r>
              <a:rPr lang="ar-SA" sz="1600" b="1" dirty="0">
                <a:cs typeface="B Mitra" pitchFamily="2" charset="-78"/>
              </a:rPr>
              <a:t>ثانیاً در مجلس عزاداری </a:t>
            </a:r>
            <a:endParaRPr lang="fa-IR" sz="1600" b="1" dirty="0" smtClean="0">
              <a:cs typeface="B Mitra" pitchFamily="2" charset="-78"/>
            </a:endParaRPr>
          </a:p>
          <a:p>
            <a:pPr algn="ctr"/>
            <a:r>
              <a:rPr lang="ar-SA" sz="1600" b="1" dirty="0" smtClean="0">
                <a:cs typeface="B Mitra" pitchFamily="2" charset="-78"/>
              </a:rPr>
              <a:t>حضرت </a:t>
            </a:r>
            <a:r>
              <a:rPr lang="ar-SA" sz="1600" b="1" dirty="0">
                <a:cs typeface="B Mitra" pitchFamily="2" charset="-78"/>
              </a:rPr>
              <a:t>سید الشهداء </a:t>
            </a:r>
            <a:r>
              <a:rPr lang="fa-IR" sz="1600" b="1" dirty="0" smtClean="0">
                <a:cs typeface="B Mitra" pitchFamily="2" charset="-78"/>
              </a:rPr>
              <a:t>(ع)</a:t>
            </a:r>
            <a:r>
              <a:rPr lang="ar-SA" sz="1600" b="1" dirty="0" smtClean="0">
                <a:cs typeface="B Mitra" pitchFamily="2" charset="-78"/>
              </a:rPr>
              <a:t>گریه </a:t>
            </a:r>
            <a:r>
              <a:rPr lang="ar-SA" sz="1600" b="1" dirty="0">
                <a:cs typeface="B Mitra" pitchFamily="2" charset="-78"/>
              </a:rPr>
              <a:t>کرده ام.</a:t>
            </a:r>
            <a:endParaRPr lang="en-US" sz="1600" b="1" dirty="0">
              <a:cs typeface="B Mitra" pitchFamily="2" charset="-78"/>
            </a:endParaRPr>
          </a:p>
          <a:p>
            <a:pPr algn="ctr"/>
            <a:r>
              <a:rPr lang="ar-SA" sz="1600" b="1" dirty="0">
                <a:cs typeface="B Mitra" pitchFamily="2" charset="-78"/>
              </a:rPr>
              <a:t>حضرت آیت الله العظمی بروجردی</a:t>
            </a:r>
            <a:r>
              <a:rPr lang="ar-SA" sz="1100" b="1" dirty="0">
                <a:cs typeface="B Mitra" pitchFamily="2" charset="-78"/>
              </a:rPr>
              <a:t> رحمه الله </a:t>
            </a:r>
            <a:endParaRPr lang="fa-IR" sz="1100" b="1" dirty="0" smtClean="0">
              <a:cs typeface="B Mitra" pitchFamily="2" charset="-78"/>
            </a:endParaRPr>
          </a:p>
          <a:p>
            <a:pPr algn="ctr"/>
            <a:r>
              <a:rPr lang="ar-SA" sz="1600" b="1" dirty="0" smtClean="0">
                <a:cs typeface="B Mitra" pitchFamily="2" charset="-78"/>
              </a:rPr>
              <a:t>مبتلا </a:t>
            </a:r>
            <a:r>
              <a:rPr lang="ar-SA" sz="1600" b="1" dirty="0">
                <a:cs typeface="B Mitra" pitchFamily="2" charset="-78"/>
              </a:rPr>
              <a:t>به درد چشم شدند، فرمودند:</a:t>
            </a:r>
            <a:endParaRPr lang="en-US" sz="1600" b="1" dirty="0">
              <a:cs typeface="B Mitra" pitchFamily="2" charset="-78"/>
            </a:endParaRPr>
          </a:p>
          <a:p>
            <a:pPr algn="ctr"/>
            <a:r>
              <a:rPr lang="ar-SA" sz="1600" b="1" dirty="0">
                <a:cs typeface="B Mitra" pitchFamily="2" charset="-78"/>
              </a:rPr>
              <a:t>« در روز عاشورا مقداری از گِلِ پیشانی عزاداری امام حسین علیه السلام را بر چشمان خود مالیدم، دیگر در عمرم مبتلا به درد چشم نشدم واز عینک هم استفاده نکردم!</a:t>
            </a:r>
            <a:endParaRPr lang="en-US" sz="1600" b="1" dirty="0">
              <a:cs typeface="B Mitra" pitchFamily="2" charset="-78"/>
            </a:endParaRPr>
          </a:p>
          <a:p>
            <a:pPr algn="ctr"/>
            <a:endParaRPr lang="fa-IR" sz="1600" b="1" dirty="0" smtClean="0">
              <a:cs typeface="B Mitra" pitchFamily="2" charset="-78"/>
            </a:endParaRPr>
          </a:p>
          <a:p>
            <a:pPr algn="ctr"/>
            <a:r>
              <a:rPr lang="fa-IR" sz="1200" b="1" dirty="0" smtClean="0">
                <a:cs typeface="B Mitra" pitchFamily="2" charset="-78"/>
              </a:rPr>
              <a:t>نقل </a:t>
            </a:r>
            <a:r>
              <a:rPr lang="fa-IR" sz="1200" b="1" dirty="0" smtClean="0">
                <a:cs typeface="B Mitra" pitchFamily="2" charset="-78"/>
              </a:rPr>
              <a:t>از </a:t>
            </a:r>
            <a:r>
              <a:rPr lang="ar-SA" sz="1200" b="1" dirty="0" smtClean="0">
                <a:cs typeface="B Mitra" pitchFamily="2" charset="-78"/>
              </a:rPr>
              <a:t>آیت </a:t>
            </a:r>
            <a:r>
              <a:rPr lang="ar-SA" sz="1200" b="1" dirty="0">
                <a:cs typeface="B Mitra" pitchFamily="2" charset="-78"/>
              </a:rPr>
              <a:t>الله بهجت</a:t>
            </a:r>
            <a:endParaRPr lang="en-US" sz="1200" b="1" dirty="0">
              <a:cs typeface="B Mitra" pitchFamily="2" charset="-78"/>
            </a:endParaRPr>
          </a:p>
          <a:p>
            <a:pPr algn="ctr"/>
            <a:r>
              <a:rPr lang="ar-SA" sz="1600" b="1" dirty="0">
                <a:cs typeface="B Mitra" pitchFamily="2" charset="-78"/>
              </a:rPr>
              <a:t> </a:t>
            </a:r>
            <a:endParaRPr lang="en-US" sz="1600" b="1" dirty="0">
              <a:cs typeface="B Mitra" pitchFamily="2" charset="-78"/>
            </a:endParaRPr>
          </a:p>
          <a:p>
            <a:pPr algn="ctr"/>
            <a:r>
              <a:rPr lang="en-US" sz="1600" b="1" dirty="0">
                <a:cs typeface="B Mitra" pitchFamily="2" charset="-78"/>
              </a:rPr>
              <a:t> </a:t>
            </a:r>
          </a:p>
        </p:txBody>
      </p:sp>
      <p:sp>
        <p:nvSpPr>
          <p:cNvPr id="5" name="Title 1"/>
          <p:cNvSpPr>
            <a:spLocks noGrp="1"/>
          </p:cNvSpPr>
          <p:nvPr>
            <p:ph type="title"/>
          </p:nvPr>
        </p:nvSpPr>
        <p:spPr>
          <a:xfrm>
            <a:off x="1224160" y="417101"/>
            <a:ext cx="1090631" cy="323819"/>
          </a:xfrm>
        </p:spPr>
        <p:txBody>
          <a:bodyPr>
            <a:normAutofit/>
          </a:bodyPr>
          <a:lstStyle/>
          <a:p>
            <a:r>
              <a:rPr lang="fa-IR" sz="1000" dirty="0" smtClean="0">
                <a:cs typeface="B Titr" pitchFamily="2" charset="-78"/>
              </a:rPr>
              <a:t>قرآن و عترت</a:t>
            </a:r>
            <a:endParaRPr lang="fa-IR" sz="1000" dirty="0">
              <a:cs typeface="B Titr"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67" y="4973744"/>
            <a:ext cx="3605317" cy="4572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098" name="Picture 2" descr="C:\Documents and Settings\morteza\Desktop\Untitled-1.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54139"/>
          <a:stretch/>
        </p:blipFill>
        <p:spPr bwMode="auto">
          <a:xfrm>
            <a:off x="1" y="3420417"/>
            <a:ext cx="3600450" cy="1980258"/>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تصمیمات تازه</a:t>
            </a:r>
            <a:endParaRPr lang="fa-IR" sz="1200" dirty="0">
              <a:cs typeface="B Titr" pitchFamily="2" charset="-78"/>
            </a:endParaRPr>
          </a:p>
        </p:txBody>
      </p:sp>
      <p:sp>
        <p:nvSpPr>
          <p:cNvPr id="2" name="Rectangle 1"/>
          <p:cNvSpPr/>
          <p:nvPr/>
        </p:nvSpPr>
        <p:spPr>
          <a:xfrm>
            <a:off x="1110821" y="828129"/>
            <a:ext cx="1417375" cy="461665"/>
          </a:xfrm>
          <a:prstGeom prst="rect">
            <a:avLst/>
          </a:prstGeom>
          <a:solidFill>
            <a:schemeClr val="tx1">
              <a:lumMod val="50000"/>
              <a:lumOff val="50000"/>
            </a:schemeClr>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wrap="none">
            <a:spAutoFit/>
          </a:bodyPr>
          <a:lstStyle/>
          <a:p>
            <a:r>
              <a:rPr lang="fa-IR" sz="2400" dirty="0">
                <a:latin typeface="IranNastaliq" pitchFamily="18" charset="0"/>
                <a:cs typeface="IranNastaliq" pitchFamily="18" charset="0"/>
              </a:rPr>
              <a:t>باید عبدالله </a:t>
            </a:r>
            <a:r>
              <a:rPr lang="fa-IR" sz="2400" dirty="0" smtClean="0">
                <a:latin typeface="IranNastaliq" pitchFamily="18" charset="0"/>
                <a:cs typeface="IranNastaliq" pitchFamily="18" charset="0"/>
              </a:rPr>
              <a:t>بود، نه </a:t>
            </a:r>
            <a:r>
              <a:rPr lang="fa-IR" sz="2400" dirty="0">
                <a:latin typeface="IranNastaliq" pitchFamily="18" charset="0"/>
                <a:cs typeface="IranNastaliq" pitchFamily="18" charset="0"/>
              </a:rPr>
              <a:t>عبدالحال</a:t>
            </a:r>
            <a:endParaRPr lang="en-US" sz="2400" dirty="0">
              <a:latin typeface="IranNastaliq" pitchFamily="18" charset="0"/>
              <a:cs typeface="IranNastaliq" pitchFamily="18" charset="0"/>
            </a:endParaRPr>
          </a:p>
        </p:txBody>
      </p:sp>
      <p:sp>
        <p:nvSpPr>
          <p:cNvPr id="6" name="Rectangle 5"/>
          <p:cNvSpPr/>
          <p:nvPr/>
        </p:nvSpPr>
        <p:spPr>
          <a:xfrm>
            <a:off x="2672724" y="1764233"/>
            <a:ext cx="646128" cy="2246769"/>
          </a:xfrm>
          <a:prstGeom prst="rect">
            <a:avLst/>
          </a:prstGeom>
        </p:spPr>
        <p:txBody>
          <a:bodyPr wrap="square">
            <a:spAutoFit/>
          </a:bodyPr>
          <a:lstStyle/>
          <a:p>
            <a:pPr>
              <a:lnSpc>
                <a:spcPct val="200000"/>
              </a:lnSpc>
            </a:pPr>
            <a:r>
              <a:rPr lang="fa-IR" sz="1400" dirty="0" smtClean="0">
                <a:cs typeface="Sultan Adan" pitchFamily="2" charset="-78"/>
              </a:rPr>
              <a:t>1.</a:t>
            </a:r>
          </a:p>
          <a:p>
            <a:pPr>
              <a:lnSpc>
                <a:spcPct val="200000"/>
              </a:lnSpc>
            </a:pPr>
            <a:r>
              <a:rPr lang="fa-IR" sz="1400" dirty="0" smtClean="0">
                <a:cs typeface="Sultan Adan" pitchFamily="2" charset="-78"/>
              </a:rPr>
              <a:t>2.</a:t>
            </a:r>
          </a:p>
          <a:p>
            <a:pPr>
              <a:lnSpc>
                <a:spcPct val="200000"/>
              </a:lnSpc>
            </a:pPr>
            <a:r>
              <a:rPr lang="fa-IR" sz="1400" dirty="0" smtClean="0">
                <a:cs typeface="Sultan Adan" pitchFamily="2" charset="-78"/>
              </a:rPr>
              <a:t>3.</a:t>
            </a:r>
          </a:p>
          <a:p>
            <a:pPr>
              <a:lnSpc>
                <a:spcPct val="200000"/>
              </a:lnSpc>
            </a:pPr>
            <a:r>
              <a:rPr lang="fa-IR" sz="1400" dirty="0" smtClean="0">
                <a:cs typeface="Sultan Adan" pitchFamily="2" charset="-78"/>
              </a:rPr>
              <a:t>4.</a:t>
            </a:r>
          </a:p>
          <a:p>
            <a:pPr>
              <a:lnSpc>
                <a:spcPct val="200000"/>
              </a:lnSpc>
            </a:pPr>
            <a:r>
              <a:rPr lang="fa-IR" sz="1400" dirty="0" smtClean="0">
                <a:cs typeface="Sultan Adan" pitchFamily="2" charset="-78"/>
              </a:rPr>
              <a:t>5.</a:t>
            </a:r>
          </a:p>
        </p:txBody>
      </p:sp>
      <p:sp>
        <p:nvSpPr>
          <p:cNvPr id="9" name="Rectangle 8"/>
          <p:cNvSpPr/>
          <p:nvPr/>
        </p:nvSpPr>
        <p:spPr>
          <a:xfrm>
            <a:off x="216050" y="1251466"/>
            <a:ext cx="3240359" cy="584775"/>
          </a:xfrm>
          <a:prstGeom prst="rect">
            <a:avLst/>
          </a:prstGeom>
        </p:spPr>
        <p:txBody>
          <a:bodyPr wrap="square">
            <a:spAutoFit/>
          </a:bodyPr>
          <a:lstStyle/>
          <a:p>
            <a:pPr>
              <a:lnSpc>
                <a:spcPct val="200000"/>
              </a:lnSpc>
            </a:pPr>
            <a:r>
              <a:rPr lang="fa-IR" sz="1600" dirty="0" smtClean="0">
                <a:cs typeface="Sultan Adan" pitchFamily="2" charset="-78"/>
              </a:rPr>
              <a:t>از امروز این تصمیمات جدید منه:</a:t>
            </a:r>
            <a:endParaRPr lang="en-US" sz="1600" dirty="0">
              <a:cs typeface="Sultan Adan" pitchFamily="2" charset="-78"/>
            </a:endParaRPr>
          </a:p>
        </p:txBody>
      </p:sp>
    </p:spTree>
    <p:extLst>
      <p:ext uri="{BB962C8B-B14F-4D97-AF65-F5344CB8AC3E}">
        <p14:creationId xmlns:p14="http://schemas.microsoft.com/office/powerpoint/2010/main" val="19737370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6089" y="900137"/>
            <a:ext cx="2736329" cy="3539430"/>
          </a:xfrm>
          <a:prstGeom prst="rect">
            <a:avLst/>
          </a:prstGeom>
        </p:spPr>
        <p:txBody>
          <a:bodyPr wrap="square">
            <a:spAutoFit/>
          </a:bodyPr>
          <a:lstStyle/>
          <a:p>
            <a:pPr lvl="0">
              <a:lnSpc>
                <a:spcPct val="200000"/>
              </a:lnSpc>
            </a:pPr>
            <a:r>
              <a:rPr lang="fa-IR" sz="1400" b="1" dirty="0">
                <a:cs typeface="B Mitra" pitchFamily="2" charset="-78"/>
              </a:rPr>
              <a:t>نام و نام </a:t>
            </a:r>
            <a:r>
              <a:rPr lang="fa-IR" sz="1400" b="1" dirty="0" smtClean="0">
                <a:cs typeface="B Mitra" pitchFamily="2" charset="-78"/>
              </a:rPr>
              <a:t>خانوادگی ...................................</a:t>
            </a:r>
          </a:p>
          <a:p>
            <a:pPr lvl="0">
              <a:lnSpc>
                <a:spcPct val="200000"/>
              </a:lnSpc>
            </a:pPr>
            <a:r>
              <a:rPr lang="fa-IR" sz="1400" b="1" dirty="0" smtClean="0">
                <a:cs typeface="B Mitra" pitchFamily="2" charset="-78"/>
              </a:rPr>
              <a:t>نام پدر ....................................................</a:t>
            </a:r>
          </a:p>
          <a:p>
            <a:pPr lvl="0">
              <a:lnSpc>
                <a:spcPct val="200000"/>
              </a:lnSpc>
            </a:pPr>
            <a:r>
              <a:rPr lang="fa-IR" sz="1400" b="1" dirty="0" smtClean="0">
                <a:cs typeface="B Mitra" pitchFamily="2" charset="-78"/>
              </a:rPr>
              <a:t>شماره شناسنامه ......................................</a:t>
            </a:r>
          </a:p>
          <a:p>
            <a:pPr lvl="0">
              <a:lnSpc>
                <a:spcPct val="200000"/>
              </a:lnSpc>
            </a:pPr>
            <a:r>
              <a:rPr lang="fa-IR" sz="1400" b="1" dirty="0" smtClean="0">
                <a:cs typeface="B Mitra" pitchFamily="2" charset="-78"/>
              </a:rPr>
              <a:t>کد ملی ....................................................</a:t>
            </a:r>
          </a:p>
          <a:p>
            <a:pPr lvl="0">
              <a:lnSpc>
                <a:spcPct val="200000"/>
              </a:lnSpc>
            </a:pPr>
            <a:r>
              <a:rPr lang="fa-IR" sz="1400" b="1" dirty="0" smtClean="0">
                <a:cs typeface="B Mitra" pitchFamily="2" charset="-78"/>
              </a:rPr>
              <a:t>تاریخ تولد ...............................................</a:t>
            </a:r>
          </a:p>
          <a:p>
            <a:pPr lvl="0">
              <a:lnSpc>
                <a:spcPct val="200000"/>
              </a:lnSpc>
            </a:pPr>
            <a:r>
              <a:rPr lang="fa-IR" sz="1400" b="1" dirty="0" smtClean="0">
                <a:cs typeface="B Mitra" pitchFamily="2" charset="-78"/>
              </a:rPr>
              <a:t>محل تولد .................................................</a:t>
            </a:r>
          </a:p>
          <a:p>
            <a:pPr lvl="0">
              <a:lnSpc>
                <a:spcPct val="200000"/>
              </a:lnSpc>
            </a:pPr>
            <a:r>
              <a:rPr lang="fa-IR" sz="1400" b="1" dirty="0" smtClean="0">
                <a:cs typeface="B Mitra" pitchFamily="2" charset="-78"/>
              </a:rPr>
              <a:t>گروه خون ................................................</a:t>
            </a:r>
          </a:p>
          <a:p>
            <a:pPr lvl="0">
              <a:lnSpc>
                <a:spcPct val="200000"/>
              </a:lnSpc>
            </a:pPr>
            <a:r>
              <a:rPr lang="fa-IR" sz="1400" b="1" dirty="0" smtClean="0">
                <a:cs typeface="B Mitra" pitchFamily="2" charset="-78"/>
              </a:rPr>
              <a:t>تلفن  .......................................................</a:t>
            </a:r>
            <a:endParaRPr lang="en-US" sz="1400" b="1" dirty="0">
              <a:cs typeface="B Mitra"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مشخصات فردی</a:t>
            </a:r>
            <a:endParaRPr lang="fa-IR" sz="1200" dirty="0">
              <a:cs typeface="B Titr" pitchFamily="2" charset="-78"/>
            </a:endParaRPr>
          </a:p>
        </p:txBody>
      </p:sp>
    </p:spTree>
    <p:extLst>
      <p:ext uri="{BB962C8B-B14F-4D97-AF65-F5344CB8AC3E}">
        <p14:creationId xmlns:p14="http://schemas.microsoft.com/office/powerpoint/2010/main" val="29319277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دوست خوب</a:t>
            </a:r>
            <a:endParaRPr lang="fa-IR" sz="1200" dirty="0">
              <a:cs typeface="B Titr" pitchFamily="2" charset="-78"/>
            </a:endParaRPr>
          </a:p>
        </p:txBody>
      </p:sp>
      <p:sp>
        <p:nvSpPr>
          <p:cNvPr id="6" name="Rectangle 5"/>
          <p:cNvSpPr/>
          <p:nvPr/>
        </p:nvSpPr>
        <p:spPr>
          <a:xfrm>
            <a:off x="360065" y="687010"/>
            <a:ext cx="2952353" cy="846386"/>
          </a:xfrm>
          <a:prstGeom prst="rect">
            <a:avLst/>
          </a:prstGeom>
        </p:spPr>
        <p:txBody>
          <a:bodyPr wrap="square">
            <a:spAutoFit/>
          </a:bodyPr>
          <a:lstStyle/>
          <a:p>
            <a:pPr lvl="0">
              <a:lnSpc>
                <a:spcPct val="200000"/>
              </a:lnSpc>
            </a:pPr>
            <a:r>
              <a:rPr lang="fa-IR" sz="1400" b="1" dirty="0" smtClean="0">
                <a:cs typeface="B Titr" pitchFamily="2" charset="-78"/>
              </a:rPr>
              <a:t>چند تا آخوند با حال که با آنها دوست شدم</a:t>
            </a:r>
          </a:p>
          <a:p>
            <a:pPr lvl="0">
              <a:lnSpc>
                <a:spcPct val="200000"/>
              </a:lnSpc>
            </a:pPr>
            <a:endParaRPr lang="fa-IR" sz="1200" b="1" dirty="0" smtClean="0">
              <a:cs typeface="B Mitra" pitchFamily="2" charset="-78"/>
            </a:endParaRPr>
          </a:p>
        </p:txBody>
      </p:sp>
      <p:sp>
        <p:nvSpPr>
          <p:cNvPr id="2" name="Rectangle 1"/>
          <p:cNvSpPr/>
          <p:nvPr/>
        </p:nvSpPr>
        <p:spPr>
          <a:xfrm>
            <a:off x="216049" y="1260177"/>
            <a:ext cx="3096344" cy="769441"/>
          </a:xfrm>
          <a:prstGeom prst="rect">
            <a:avLst/>
          </a:prstGeom>
        </p:spPr>
        <p:txBody>
          <a:bodyPr wrap="square">
            <a:spAutoFit/>
          </a:bodyPr>
          <a:lstStyle/>
          <a:p>
            <a:pPr lvl="0">
              <a:lnSpc>
                <a:spcPct val="200000"/>
              </a:lnSpc>
            </a:pPr>
            <a:r>
              <a:rPr lang="fa-IR" sz="1100" b="1" dirty="0" smtClean="0">
                <a:cs typeface="B Mitra" pitchFamily="2" charset="-78"/>
              </a:rPr>
              <a:t>1.  نام </a:t>
            </a:r>
            <a:r>
              <a:rPr lang="fa-IR" sz="1100" b="1" dirty="0">
                <a:cs typeface="B Mitra" pitchFamily="2" charset="-78"/>
              </a:rPr>
              <a:t>حاج آقا:  	 	</a:t>
            </a:r>
          </a:p>
          <a:p>
            <a:pPr lvl="0">
              <a:lnSpc>
                <a:spcPct val="200000"/>
              </a:lnSpc>
            </a:pPr>
            <a:r>
              <a:rPr lang="fa-IR" sz="1100" b="1" dirty="0">
                <a:cs typeface="B Mitra" pitchFamily="2" charset="-78"/>
              </a:rPr>
              <a:t>تلفن همراه  		          امضاء حاج آقا</a:t>
            </a:r>
          </a:p>
        </p:txBody>
      </p:sp>
      <p:sp>
        <p:nvSpPr>
          <p:cNvPr id="7" name="Rectangle 6"/>
          <p:cNvSpPr/>
          <p:nvPr/>
        </p:nvSpPr>
        <p:spPr>
          <a:xfrm>
            <a:off x="288069" y="2261247"/>
            <a:ext cx="3096344" cy="769441"/>
          </a:xfrm>
          <a:prstGeom prst="rect">
            <a:avLst/>
          </a:prstGeom>
        </p:spPr>
        <p:txBody>
          <a:bodyPr wrap="square">
            <a:spAutoFit/>
          </a:bodyPr>
          <a:lstStyle/>
          <a:p>
            <a:pPr lvl="0">
              <a:lnSpc>
                <a:spcPct val="200000"/>
              </a:lnSpc>
            </a:pPr>
            <a:r>
              <a:rPr lang="fa-IR" sz="1100" b="1" dirty="0" smtClean="0">
                <a:cs typeface="B Mitra" pitchFamily="2" charset="-78"/>
              </a:rPr>
              <a:t>2.  نام </a:t>
            </a:r>
            <a:r>
              <a:rPr lang="fa-IR" sz="1100" b="1" dirty="0">
                <a:cs typeface="B Mitra" pitchFamily="2" charset="-78"/>
              </a:rPr>
              <a:t>حاج آقا:  	 	</a:t>
            </a:r>
          </a:p>
          <a:p>
            <a:pPr lvl="0">
              <a:lnSpc>
                <a:spcPct val="200000"/>
              </a:lnSpc>
            </a:pPr>
            <a:r>
              <a:rPr lang="fa-IR" sz="1100" b="1" dirty="0">
                <a:cs typeface="B Mitra" pitchFamily="2" charset="-78"/>
              </a:rPr>
              <a:t>تلفن همراه  		          امضاء حاج آقا</a:t>
            </a:r>
          </a:p>
        </p:txBody>
      </p:sp>
      <p:sp>
        <p:nvSpPr>
          <p:cNvPr id="8" name="Rectangle 7"/>
          <p:cNvSpPr/>
          <p:nvPr/>
        </p:nvSpPr>
        <p:spPr>
          <a:xfrm>
            <a:off x="264871" y="3197351"/>
            <a:ext cx="3096344" cy="769441"/>
          </a:xfrm>
          <a:prstGeom prst="rect">
            <a:avLst/>
          </a:prstGeom>
        </p:spPr>
        <p:txBody>
          <a:bodyPr wrap="square">
            <a:spAutoFit/>
          </a:bodyPr>
          <a:lstStyle/>
          <a:p>
            <a:pPr lvl="0">
              <a:lnSpc>
                <a:spcPct val="200000"/>
              </a:lnSpc>
            </a:pPr>
            <a:r>
              <a:rPr lang="fa-IR" sz="1100" b="1" dirty="0" smtClean="0">
                <a:cs typeface="B Mitra" pitchFamily="2" charset="-78"/>
              </a:rPr>
              <a:t>3.  نام </a:t>
            </a:r>
            <a:r>
              <a:rPr lang="fa-IR" sz="1100" b="1" dirty="0">
                <a:cs typeface="B Mitra" pitchFamily="2" charset="-78"/>
              </a:rPr>
              <a:t>حاج آقا:  	 	</a:t>
            </a:r>
          </a:p>
          <a:p>
            <a:pPr lvl="0">
              <a:lnSpc>
                <a:spcPct val="200000"/>
              </a:lnSpc>
            </a:pPr>
            <a:r>
              <a:rPr lang="fa-IR" sz="1100" b="1" dirty="0">
                <a:cs typeface="B Mitra" pitchFamily="2" charset="-78"/>
              </a:rPr>
              <a:t>تلفن همراه  		          امضاء حاج آقا</a:t>
            </a:r>
          </a:p>
        </p:txBody>
      </p:sp>
      <p:sp>
        <p:nvSpPr>
          <p:cNvPr id="9" name="Rectangle 8"/>
          <p:cNvSpPr/>
          <p:nvPr/>
        </p:nvSpPr>
        <p:spPr>
          <a:xfrm>
            <a:off x="294837" y="4061447"/>
            <a:ext cx="3096344" cy="769441"/>
          </a:xfrm>
          <a:prstGeom prst="rect">
            <a:avLst/>
          </a:prstGeom>
        </p:spPr>
        <p:txBody>
          <a:bodyPr wrap="square">
            <a:spAutoFit/>
          </a:bodyPr>
          <a:lstStyle/>
          <a:p>
            <a:pPr lvl="0">
              <a:lnSpc>
                <a:spcPct val="200000"/>
              </a:lnSpc>
            </a:pPr>
            <a:r>
              <a:rPr lang="fa-IR" sz="1100" b="1" dirty="0" smtClean="0">
                <a:cs typeface="B Mitra" pitchFamily="2" charset="-78"/>
              </a:rPr>
              <a:t>4.  نام </a:t>
            </a:r>
            <a:r>
              <a:rPr lang="fa-IR" sz="1100" b="1" dirty="0">
                <a:cs typeface="B Mitra" pitchFamily="2" charset="-78"/>
              </a:rPr>
              <a:t>حاج آقا:  	 	</a:t>
            </a:r>
          </a:p>
          <a:p>
            <a:pPr lvl="0">
              <a:lnSpc>
                <a:spcPct val="200000"/>
              </a:lnSpc>
            </a:pPr>
            <a:r>
              <a:rPr lang="fa-IR" sz="1100" b="1" dirty="0">
                <a:cs typeface="B Mitra" pitchFamily="2" charset="-78"/>
              </a:rPr>
              <a:t>تلفن همراه  		          امضاء حاج آقا</a:t>
            </a:r>
          </a:p>
        </p:txBody>
      </p:sp>
    </p:spTree>
    <p:extLst>
      <p:ext uri="{BB962C8B-B14F-4D97-AF65-F5344CB8AC3E}">
        <p14:creationId xmlns:p14="http://schemas.microsoft.com/office/powerpoint/2010/main" val="19737370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6089" y="684113"/>
            <a:ext cx="2736329" cy="2362185"/>
          </a:xfrm>
          <a:prstGeom prst="rect">
            <a:avLst/>
          </a:prstGeom>
        </p:spPr>
        <p:txBody>
          <a:bodyPr wrap="square">
            <a:spAutoFit/>
          </a:bodyPr>
          <a:lstStyle/>
          <a:p>
            <a:pPr algn="ctr">
              <a:lnSpc>
                <a:spcPct val="150000"/>
              </a:lnSpc>
            </a:pPr>
            <a:r>
              <a:rPr lang="fa-IR" sz="2000" dirty="0" smtClean="0">
                <a:latin typeface="IranNastaliq" pitchFamily="18" charset="0"/>
                <a:cs typeface="Sultan K Bold" pitchFamily="2" charset="-78"/>
              </a:rPr>
              <a:t>درآنجاکه </a:t>
            </a:r>
            <a:r>
              <a:rPr lang="fa-IR" sz="2000" dirty="0">
                <a:latin typeface="IranNastaliq" pitchFamily="18" charset="0"/>
                <a:cs typeface="Sultan K Bold" pitchFamily="2" charset="-78"/>
              </a:rPr>
              <a:t>حسین درصحنه است، </a:t>
            </a:r>
            <a:r>
              <a:rPr lang="fa-IR" sz="2000" dirty="0" smtClean="0">
                <a:latin typeface="IranNastaliq" pitchFamily="18" charset="0"/>
                <a:cs typeface="Sultan K Bold" pitchFamily="2" charset="-78"/>
              </a:rPr>
              <a:t>اگردرصحنه  </a:t>
            </a:r>
            <a:r>
              <a:rPr lang="fa-IR" sz="2000" dirty="0">
                <a:latin typeface="IranNastaliq" pitchFamily="18" charset="0"/>
                <a:cs typeface="Sultan K Bold" pitchFamily="2" charset="-78"/>
              </a:rPr>
              <a:t>نباشی هرکجاکه می خواهی باش!چه ایستاده درنماز وچه نشسته درشراب، هردویکی است</a:t>
            </a:r>
            <a:r>
              <a:rPr lang="fa-IR" sz="2000" dirty="0" smtClean="0">
                <a:latin typeface="IranNastaliq" pitchFamily="18" charset="0"/>
                <a:cs typeface="Sultan K Bold" pitchFamily="2" charset="-78"/>
              </a:rPr>
              <a:t>.</a:t>
            </a:r>
            <a:r>
              <a:rPr lang="fa-IR" sz="1400" dirty="0" smtClean="0">
                <a:latin typeface="IranNastaliq" pitchFamily="18" charset="0"/>
                <a:cs typeface="Sultan K Bold" pitchFamily="2" charset="-78"/>
              </a:rPr>
              <a:t>(شهیدگلستانه</a:t>
            </a:r>
            <a:r>
              <a:rPr lang="fa-IR" sz="1400" dirty="0">
                <a:latin typeface="IranNastaliq" pitchFamily="18" charset="0"/>
                <a:cs typeface="Sultan K Bold" pitchFamily="2" charset="-78"/>
              </a:rPr>
              <a:t>)</a:t>
            </a:r>
            <a:endParaRPr lang="en-US" sz="1400" dirty="0">
              <a:latin typeface="IranNastaliq" pitchFamily="18" charset="0"/>
              <a:cs typeface="Sultan K Bold"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وصیت نامه شهید</a:t>
            </a:r>
            <a:endParaRPr lang="fa-IR" sz="1200" dirty="0">
              <a:cs typeface="B Titr" pitchFamily="2" charset="-78"/>
            </a:endParaRPr>
          </a:p>
        </p:txBody>
      </p:sp>
      <p:pic>
        <p:nvPicPr>
          <p:cNvPr id="6146" name="Picture 2" descr="C:\Documents and Settings\morteza\Desktop\Untitled-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8007" y="2484313"/>
            <a:ext cx="3400681" cy="2592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373704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2048" y="900137"/>
            <a:ext cx="2880345" cy="2462213"/>
          </a:xfrm>
          <a:prstGeom prst="rect">
            <a:avLst/>
          </a:prstGeom>
        </p:spPr>
        <p:txBody>
          <a:bodyPr wrap="square">
            <a:spAutoFit/>
          </a:bodyPr>
          <a:lstStyle/>
          <a:p>
            <a:pPr lvl="0">
              <a:lnSpc>
                <a:spcPct val="200000"/>
              </a:lnSpc>
            </a:pPr>
            <a:r>
              <a:rPr lang="fa-IR" sz="1100" b="1" dirty="0" smtClean="0">
                <a:cs typeface="B Mitra" pitchFamily="2" charset="-78"/>
              </a:rPr>
              <a:t>خداوند در سوره  ................... میخواهد به من چه بگوید؟</a:t>
            </a:r>
          </a:p>
          <a:p>
            <a:pPr lvl="0">
              <a:lnSpc>
                <a:spcPct val="200000"/>
              </a:lnSpc>
            </a:pPr>
            <a:endParaRPr lang="fa-IR" sz="1100" b="1" dirty="0">
              <a:cs typeface="B Mitra" pitchFamily="2" charset="-78"/>
            </a:endParaRPr>
          </a:p>
          <a:p>
            <a:pPr lvl="0">
              <a:lnSpc>
                <a:spcPct val="200000"/>
              </a:lnSpc>
            </a:pPr>
            <a:endParaRPr lang="fa-IR" sz="1100" b="1" dirty="0" smtClean="0">
              <a:cs typeface="B Mitra" pitchFamily="2" charset="-78"/>
            </a:endParaRPr>
          </a:p>
          <a:p>
            <a:pPr lvl="0">
              <a:lnSpc>
                <a:spcPct val="200000"/>
              </a:lnSpc>
            </a:pPr>
            <a:endParaRPr lang="fa-IR" sz="1100" b="1" dirty="0">
              <a:cs typeface="B Mitra" pitchFamily="2" charset="-78"/>
            </a:endParaRPr>
          </a:p>
          <a:p>
            <a:pPr lvl="0">
              <a:lnSpc>
                <a:spcPct val="200000"/>
              </a:lnSpc>
            </a:pPr>
            <a:endParaRPr lang="fa-IR" sz="1100" b="1" dirty="0" smtClean="0">
              <a:cs typeface="B Mitra" pitchFamily="2" charset="-78"/>
            </a:endParaRPr>
          </a:p>
          <a:p>
            <a:pPr lvl="0">
              <a:lnSpc>
                <a:spcPct val="200000"/>
              </a:lnSpc>
            </a:pPr>
            <a:endParaRPr lang="fa-IR" sz="1100" b="1" dirty="0" smtClean="0">
              <a:cs typeface="B Mitra" pitchFamily="2" charset="-78"/>
            </a:endParaRPr>
          </a:p>
          <a:p>
            <a:pPr lvl="0">
              <a:lnSpc>
                <a:spcPct val="200000"/>
              </a:lnSpc>
            </a:pPr>
            <a:r>
              <a:rPr lang="fa-IR" sz="1100" b="1" dirty="0" smtClean="0">
                <a:cs typeface="B Mitra" pitchFamily="2" charset="-78"/>
              </a:rPr>
              <a:t>برای شنیدن کلام خدا و انس با قرآن از این پس ............</a:t>
            </a:r>
            <a:endParaRPr lang="en-US" sz="1100" b="1" dirty="0">
              <a:cs typeface="B Mitra"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تدبر در قرآن</a:t>
            </a:r>
            <a:endParaRPr lang="fa-IR" sz="1200" dirty="0">
              <a:cs typeface="B Titr" pitchFamily="2" charset="-78"/>
            </a:endParaRPr>
          </a:p>
        </p:txBody>
      </p:sp>
    </p:spTree>
    <p:extLst>
      <p:ext uri="{BB962C8B-B14F-4D97-AF65-F5344CB8AC3E}">
        <p14:creationId xmlns:p14="http://schemas.microsoft.com/office/powerpoint/2010/main" val="19737370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3112" y="1548209"/>
            <a:ext cx="2736329" cy="954107"/>
          </a:xfrm>
          <a:prstGeom prst="rect">
            <a:avLst/>
          </a:prstGeom>
        </p:spPr>
        <p:txBody>
          <a:bodyPr wrap="square">
            <a:spAutoFit/>
          </a:bodyPr>
          <a:lstStyle/>
          <a:p>
            <a:pPr lvl="0">
              <a:lnSpc>
                <a:spcPct val="200000"/>
              </a:lnSpc>
            </a:pPr>
            <a:r>
              <a:rPr lang="fa-IR" sz="1400" b="1" dirty="0" smtClean="0">
                <a:cs typeface="B Titr" pitchFamily="2" charset="-78"/>
              </a:rPr>
              <a:t>سلام آقا ...</a:t>
            </a:r>
          </a:p>
          <a:p>
            <a:pPr lvl="0">
              <a:lnSpc>
                <a:spcPct val="200000"/>
              </a:lnSpc>
            </a:pPr>
            <a:endParaRPr lang="en-US" sz="1400" b="1" dirty="0">
              <a:cs typeface="B Mitra"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عهد با امامم</a:t>
            </a:r>
            <a:endParaRPr lang="fa-IR" sz="1200" dirty="0">
              <a:cs typeface="B Titr" pitchFamily="2" charset="-78"/>
            </a:endParaRPr>
          </a:p>
        </p:txBody>
      </p:sp>
      <p:sp>
        <p:nvSpPr>
          <p:cNvPr id="6" name="Rectangle 5"/>
          <p:cNvSpPr/>
          <p:nvPr/>
        </p:nvSpPr>
        <p:spPr>
          <a:xfrm>
            <a:off x="432048" y="4296707"/>
            <a:ext cx="2736329" cy="707886"/>
          </a:xfrm>
          <a:prstGeom prst="rect">
            <a:avLst/>
          </a:prstGeom>
          <a:solidFill>
            <a:schemeClr val="tx1">
              <a:lumMod val="65000"/>
              <a:lumOff val="3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pPr algn="ctr"/>
            <a:r>
              <a:rPr lang="fa-IR" sz="2000" dirty="0">
                <a:cs typeface="A EntezareZohoor B3" pitchFamily="2" charset="-78"/>
              </a:rPr>
              <a:t>مازندگی می کنیم تاقیمت </a:t>
            </a:r>
            <a:r>
              <a:rPr lang="fa-IR" sz="2000" dirty="0" smtClean="0">
                <a:cs typeface="A EntezareZohoor B3" pitchFamily="2" charset="-78"/>
              </a:rPr>
              <a:t>پیداکنیم، </a:t>
            </a:r>
          </a:p>
          <a:p>
            <a:pPr algn="ctr"/>
            <a:r>
              <a:rPr lang="fa-IR" sz="2000" dirty="0" smtClean="0">
                <a:cs typeface="A EntezareZohoor B3" pitchFamily="2" charset="-78"/>
              </a:rPr>
              <a:t>نه </a:t>
            </a:r>
            <a:r>
              <a:rPr lang="fa-IR" sz="2000" dirty="0">
                <a:cs typeface="A EntezareZohoor B3" pitchFamily="2" charset="-78"/>
              </a:rPr>
              <a:t>اینکه به هرقیمتی زندگی کنیم</a:t>
            </a:r>
            <a:endParaRPr lang="en-US" sz="2000" dirty="0">
              <a:cs typeface="A EntezareZohoor B3" pitchFamily="2" charset="-78"/>
            </a:endParaRPr>
          </a:p>
        </p:txBody>
      </p:sp>
      <p:sp>
        <p:nvSpPr>
          <p:cNvPr id="7" name="Rectangle 6"/>
          <p:cNvSpPr/>
          <p:nvPr/>
        </p:nvSpPr>
        <p:spPr>
          <a:xfrm>
            <a:off x="360065" y="684113"/>
            <a:ext cx="3106827" cy="1061829"/>
          </a:xfrm>
          <a:prstGeom prst="rect">
            <a:avLst/>
          </a:prstGeom>
        </p:spPr>
        <p:txBody>
          <a:bodyPr wrap="square">
            <a:spAutoFit/>
          </a:bodyPr>
          <a:lstStyle/>
          <a:p>
            <a:pPr lvl="0" algn="ctr">
              <a:lnSpc>
                <a:spcPct val="150000"/>
              </a:lnSpc>
            </a:pPr>
            <a:r>
              <a:rPr lang="fa-IR" sz="1400" b="1" dirty="0" smtClean="0">
                <a:cs typeface="B Mitra" pitchFamily="2" charset="-78"/>
              </a:rPr>
              <a:t>این برگه رو اگه دوست داری جدا کن و به مربی بده تا از طرف شما بندازیم چاه جمکران</a:t>
            </a:r>
            <a:endParaRPr lang="fa-IR" sz="1400" b="1" dirty="0" smtClean="0">
              <a:cs typeface="B Mitra" pitchFamily="2" charset="-78"/>
            </a:endParaRPr>
          </a:p>
          <a:p>
            <a:pPr lvl="0" algn="ctr">
              <a:lnSpc>
                <a:spcPct val="150000"/>
              </a:lnSpc>
            </a:pPr>
            <a:endParaRPr lang="en-US" sz="1400" b="1" dirty="0">
              <a:cs typeface="B Mitra"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6089" y="1203183"/>
            <a:ext cx="2736329" cy="469359"/>
          </a:xfrm>
          <a:prstGeom prst="rect">
            <a:avLst/>
          </a:prstGeom>
        </p:spPr>
        <p:txBody>
          <a:bodyPr wrap="square">
            <a:spAutoFit/>
          </a:bodyPr>
          <a:lstStyle/>
          <a:p>
            <a:pPr lvl="0">
              <a:lnSpc>
                <a:spcPct val="200000"/>
              </a:lnSpc>
            </a:pPr>
            <a:r>
              <a:rPr lang="fa-IR" sz="1400" b="1" dirty="0" smtClean="0">
                <a:cs typeface="B Mitra" pitchFamily="2" charset="-78"/>
              </a:rPr>
              <a:t>چی شد اومدم اعتکاف ؟..........................</a:t>
            </a: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تقدیر</a:t>
            </a:r>
            <a:endParaRPr lang="fa-IR" sz="1200" dirty="0">
              <a:cs typeface="B Titr" pitchFamily="2" charset="-78"/>
            </a:endParaRPr>
          </a:p>
        </p:txBody>
      </p:sp>
      <p:sp>
        <p:nvSpPr>
          <p:cNvPr id="6" name="Rectangle 5"/>
          <p:cNvSpPr/>
          <p:nvPr/>
        </p:nvSpPr>
        <p:spPr>
          <a:xfrm>
            <a:off x="360065" y="684113"/>
            <a:ext cx="3106827" cy="346249"/>
          </a:xfrm>
          <a:prstGeom prst="rect">
            <a:avLst/>
          </a:prstGeom>
        </p:spPr>
        <p:txBody>
          <a:bodyPr wrap="square">
            <a:spAutoFit/>
          </a:bodyPr>
          <a:lstStyle/>
          <a:p>
            <a:pPr lvl="0" algn="ctr">
              <a:lnSpc>
                <a:spcPct val="150000"/>
              </a:lnSpc>
            </a:pPr>
            <a:r>
              <a:rPr lang="fa-IR" sz="1200" b="1" dirty="0" smtClean="0">
                <a:cs typeface="B Mitra" pitchFamily="2" charset="-78"/>
              </a:rPr>
              <a:t>این برگه رو اگه دوست داری جدا کن و به مربی بده</a:t>
            </a:r>
            <a:endParaRPr lang="en-US" sz="1200" b="1" dirty="0">
              <a:cs typeface="B Mitra"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6089" y="612105"/>
            <a:ext cx="2736329" cy="469359"/>
          </a:xfrm>
          <a:prstGeom prst="rect">
            <a:avLst/>
          </a:prstGeom>
        </p:spPr>
        <p:txBody>
          <a:bodyPr wrap="square">
            <a:spAutoFit/>
          </a:bodyPr>
          <a:lstStyle/>
          <a:p>
            <a:pPr lvl="0">
              <a:lnSpc>
                <a:spcPct val="200000"/>
              </a:lnSpc>
            </a:pPr>
            <a:r>
              <a:rPr lang="fa-IR" sz="1400" b="1" dirty="0" smtClean="0">
                <a:cs typeface="B Mitra" pitchFamily="2" charset="-78"/>
              </a:rPr>
              <a:t>بهترین خاطره اعتکافی من ......</a:t>
            </a: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خاطره اعتکاف</a:t>
            </a:r>
            <a:endParaRPr lang="fa-IR" sz="1200" dirty="0">
              <a:cs typeface="B Titr"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8032" y="900137"/>
            <a:ext cx="3096369" cy="3774110"/>
          </a:xfrm>
          <a:prstGeom prst="rect">
            <a:avLst/>
          </a:prstGeom>
        </p:spPr>
        <p:txBody>
          <a:bodyPr wrap="square">
            <a:spAutoFit/>
          </a:bodyPr>
          <a:lstStyle/>
          <a:p>
            <a:pPr lvl="0" algn="ctr">
              <a:lnSpc>
                <a:spcPct val="200000"/>
              </a:lnSpc>
            </a:pPr>
            <a:r>
              <a:rPr lang="fa-IR" sz="1100" b="1" dirty="0" smtClean="0">
                <a:cs typeface="Sultan Adan" pitchFamily="2" charset="-78"/>
              </a:rPr>
              <a:t>بنده من، من تو را دوست دارم تو هم مرا دوست داشته باش.</a:t>
            </a:r>
          </a:p>
          <a:p>
            <a:pPr lvl="0" algn="ctr">
              <a:lnSpc>
                <a:spcPct val="200000"/>
              </a:lnSpc>
            </a:pPr>
            <a:r>
              <a:rPr lang="fa-IR" sz="1100" b="1" dirty="0" smtClean="0">
                <a:cs typeface="Sultan Adan" pitchFamily="2" charset="-78"/>
              </a:rPr>
              <a:t>بنده من، من همه چیز را برای تو خلق کردم و تو را برای خودم ولی تو از من فرار میکنی.</a:t>
            </a:r>
          </a:p>
          <a:p>
            <a:pPr lvl="0" algn="ctr">
              <a:lnSpc>
                <a:spcPct val="200000"/>
              </a:lnSpc>
            </a:pPr>
            <a:r>
              <a:rPr lang="fa-IR" sz="1100" b="1" dirty="0" smtClean="0">
                <a:cs typeface="Sultan Adan" pitchFamily="2" charset="-78"/>
              </a:rPr>
              <a:t>بنده من، وظیفه تو واجبات است و وظیفه من رزق تو اگر تو در انجام وظیفه ات کوتاهی کنی من دررزق تو کوتاهی نمیکنم.</a:t>
            </a:r>
          </a:p>
          <a:p>
            <a:pPr lvl="0" algn="ctr">
              <a:lnSpc>
                <a:spcPct val="200000"/>
              </a:lnSpc>
            </a:pPr>
            <a:r>
              <a:rPr lang="fa-IR" sz="1100" b="1" dirty="0" smtClean="0">
                <a:cs typeface="Sultan Adan" pitchFamily="2" charset="-78"/>
              </a:rPr>
              <a:t>بنده من، همه مردم تو را برای خودشان دوست دارند اما من تو را برای خودت دوست دارم.</a:t>
            </a:r>
          </a:p>
          <a:p>
            <a:pPr lvl="0" algn="ctr">
              <a:lnSpc>
                <a:spcPct val="200000"/>
              </a:lnSpc>
            </a:pPr>
            <a:r>
              <a:rPr lang="fa-IR" sz="1100" b="1" dirty="0" smtClean="0">
                <a:cs typeface="Sultan Adan" pitchFamily="2" charset="-78"/>
              </a:rPr>
              <a:t>بنده من، رزق فردایت را امروز از من طلب نکن همانطور که من عمل فردا را در امروز از تو نمیخواهم.</a:t>
            </a:r>
            <a:endParaRPr lang="en-US" sz="1100" b="1" dirty="0">
              <a:cs typeface="Sultan Adan"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سخن معبود</a:t>
            </a:r>
            <a:endParaRPr lang="fa-IR" sz="1200" dirty="0">
              <a:cs typeface="B Titr"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4042" y="828129"/>
            <a:ext cx="3312368" cy="3416320"/>
          </a:xfrm>
          <a:prstGeom prst="rect">
            <a:avLst/>
          </a:prstGeom>
        </p:spPr>
        <p:txBody>
          <a:bodyPr wrap="square">
            <a:spAutoFit/>
          </a:bodyPr>
          <a:lstStyle/>
          <a:p>
            <a:pPr lvl="0"/>
            <a:r>
              <a:rPr lang="fa-IR" sz="1600" b="1" dirty="0" smtClean="0">
                <a:cs typeface="Sultan K Bold" pitchFamily="2" charset="-78"/>
              </a:rPr>
              <a:t>خدا گفته مرا بخوانید تا اجابت کنم شما را </a:t>
            </a:r>
          </a:p>
          <a:p>
            <a:pPr lvl="0"/>
            <a:r>
              <a:rPr lang="fa-IR" sz="1600" b="1" dirty="0" smtClean="0">
                <a:cs typeface="Sultan K Bold" pitchFamily="2" charset="-78"/>
              </a:rPr>
              <a:t>خدا وعده سر خرمن نمیدهد</a:t>
            </a:r>
          </a:p>
          <a:p>
            <a:pPr lvl="0"/>
            <a:r>
              <a:rPr lang="fa-IR" sz="1600" b="1" dirty="0" smtClean="0">
                <a:cs typeface="Sultan K Bold" pitchFamily="2" charset="-78"/>
              </a:rPr>
              <a:t>پس چرا دعاهایی که میکنیم مستجاب نمیشود؟</a:t>
            </a:r>
          </a:p>
          <a:p>
            <a:pPr lvl="0"/>
            <a:endParaRPr lang="fa-IR" sz="1200" b="1" dirty="0" smtClean="0">
              <a:cs typeface="B Mitra" pitchFamily="2" charset="-78"/>
            </a:endParaRPr>
          </a:p>
          <a:p>
            <a:pPr lvl="0">
              <a:lnSpc>
                <a:spcPct val="200000"/>
              </a:lnSpc>
            </a:pPr>
            <a:r>
              <a:rPr lang="fa-IR" sz="1200" b="1" dirty="0" smtClean="0">
                <a:cs typeface="B Mitra" pitchFamily="2" charset="-78"/>
              </a:rPr>
              <a:t>1. </a:t>
            </a:r>
            <a:r>
              <a:rPr lang="fa-IR" sz="1100" b="1" dirty="0" smtClean="0">
                <a:cs typeface="B Mitra" pitchFamily="2" charset="-78"/>
              </a:rPr>
              <a:t>مستجاب میشود اما الان وقتش نیست چند ماه یا چند سال دیگه</a:t>
            </a:r>
          </a:p>
          <a:p>
            <a:pPr lvl="0">
              <a:lnSpc>
                <a:spcPct val="200000"/>
              </a:lnSpc>
            </a:pPr>
            <a:r>
              <a:rPr lang="fa-IR" sz="1100" b="1" dirty="0" smtClean="0">
                <a:cs typeface="B Mitra" pitchFamily="2" charset="-78"/>
              </a:rPr>
              <a:t>2. مستجاب میشود اما خدا به جای آنچیزی که خواستم  و به صلاحم نبوده چیز دیگری به من میدهد ولی من نمیفهمم</a:t>
            </a:r>
          </a:p>
          <a:p>
            <a:pPr lvl="0">
              <a:lnSpc>
                <a:spcPct val="200000"/>
              </a:lnSpc>
            </a:pPr>
            <a:r>
              <a:rPr lang="fa-IR" sz="1100" b="1" dirty="0" smtClean="0">
                <a:cs typeface="B Mitra" pitchFamily="2" charset="-78"/>
              </a:rPr>
              <a:t>3. مستجاب میشود اما در این دنیا نه، بلکه در آن دنیا چند برابر</a:t>
            </a:r>
          </a:p>
          <a:p>
            <a:pPr lvl="0">
              <a:lnSpc>
                <a:spcPct val="200000"/>
              </a:lnSpc>
            </a:pPr>
            <a:r>
              <a:rPr lang="fa-IR" sz="1100" b="1" dirty="0" smtClean="0">
                <a:cs typeface="B Mitra" pitchFamily="2" charset="-78"/>
              </a:rPr>
              <a:t>4. مستجاب میشود اما به جای اینکه چیزی به من بدهد بلایی از من دفع میکند</a:t>
            </a:r>
          </a:p>
          <a:p>
            <a:pPr lvl="0">
              <a:lnSpc>
                <a:spcPct val="200000"/>
              </a:lnSpc>
            </a:pPr>
            <a:r>
              <a:rPr lang="fa-IR" sz="1100" b="1" dirty="0" smtClean="0">
                <a:cs typeface="B Mitra" pitchFamily="2" charset="-78"/>
              </a:rPr>
              <a:t>بنابراین هر وقت از خدا چیزی بخواهیم یک برگ برنده داریم</a:t>
            </a:r>
            <a:r>
              <a:rPr lang="fa-IR" sz="1100" b="1" dirty="0" smtClean="0">
                <a:cs typeface="B Mitra" pitchFamily="2" charset="-78"/>
              </a:rPr>
              <a:t>.....</a:t>
            </a:r>
            <a:endParaRPr lang="fa-IR" sz="1100" b="1" dirty="0" smtClean="0">
              <a:cs typeface="B Mitra"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برگ برنده</a:t>
            </a:r>
            <a:endParaRPr lang="fa-IR" sz="1200" dirty="0">
              <a:cs typeface="B Titr" pitchFamily="2" charset="-78"/>
            </a:endParaRPr>
          </a:p>
        </p:txBody>
      </p:sp>
      <p:sp>
        <p:nvSpPr>
          <p:cNvPr id="2" name="Rectangle 1"/>
          <p:cNvSpPr/>
          <p:nvPr/>
        </p:nvSpPr>
        <p:spPr>
          <a:xfrm>
            <a:off x="792114" y="4356521"/>
            <a:ext cx="2016224" cy="646331"/>
          </a:xfrm>
          <a:prstGeom prst="rect">
            <a:avLst/>
          </a:prstGeom>
          <a:solidFill>
            <a:schemeClr val="tx1">
              <a:lumMod val="65000"/>
              <a:lumOff val="35000"/>
            </a:schemeClr>
          </a:solidFill>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lvl="0">
              <a:lnSpc>
                <a:spcPct val="200000"/>
              </a:lnSpc>
            </a:pPr>
            <a:r>
              <a:rPr lang="fa-IR" sz="1800" b="1" dirty="0">
                <a:latin typeface="Nabi" pitchFamily="2" charset="0"/>
                <a:cs typeface="Nabi" pitchFamily="2" charset="0"/>
              </a:rPr>
              <a:t>یا رب یا رب یا رب ......</a:t>
            </a:r>
            <a:endParaRPr lang="en-US" sz="1800" b="1" dirty="0">
              <a:latin typeface="Nabi" pitchFamily="2" charset="0"/>
              <a:cs typeface="Nabi" pitchFamily="2" charset="0"/>
            </a:endParaRPr>
          </a:p>
        </p:txBody>
      </p:sp>
    </p:spTree>
    <p:extLst>
      <p:ext uri="{BB962C8B-B14F-4D97-AF65-F5344CB8AC3E}">
        <p14:creationId xmlns:p14="http://schemas.microsoft.com/office/powerpoint/2010/main" val="19737370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Documents and Settings\morteza\My Documents\Downloads\PRAY-By-Biname_ir_.jpg"/>
          <p:cNvPicPr>
            <a:picLocks noChangeAspect="1" noChangeArrowheads="1"/>
          </p:cNvPicPr>
          <p:nvPr/>
        </p:nvPicPr>
        <p:blipFill rotWithShape="1">
          <a:blip r:embed="rId2" cstate="print">
            <a:grayscl/>
            <a:extLst>
              <a:ext uri="{28A0092B-C50C-407E-A947-70E740481C1C}">
                <a14:useLocalDpi xmlns:a14="http://schemas.microsoft.com/office/drawing/2010/main" val="0"/>
              </a:ext>
            </a:extLst>
          </a:blip>
          <a:srcRect l="3406"/>
          <a:stretch/>
        </p:blipFill>
        <p:spPr bwMode="auto">
          <a:xfrm>
            <a:off x="10535" y="3312367"/>
            <a:ext cx="3516367" cy="205226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2033" y="655585"/>
            <a:ext cx="3096344" cy="388568"/>
          </a:xfrm>
          <a:prstGeom prst="rect">
            <a:avLst/>
          </a:prstGeom>
        </p:spPr>
        <p:txBody>
          <a:bodyPr wrap="square">
            <a:spAutoFit/>
          </a:bodyPr>
          <a:lstStyle/>
          <a:p>
            <a:pPr lvl="0">
              <a:lnSpc>
                <a:spcPct val="200000"/>
              </a:lnSpc>
            </a:pPr>
            <a:r>
              <a:rPr lang="fa-IR" sz="1100" b="1" dirty="0">
                <a:cs typeface="B Mitra" pitchFamily="2" charset="-78"/>
              </a:rPr>
              <a:t>حاجاتی که در روز عمل ام داوود از خداوند می خواهم </a:t>
            </a:r>
            <a:r>
              <a:rPr lang="fa-IR" sz="1100" b="1" dirty="0" smtClean="0">
                <a:cs typeface="B Mitra" pitchFamily="2" charset="-78"/>
              </a:rPr>
              <a:t>:</a:t>
            </a:r>
            <a:endParaRPr lang="en-US" sz="1100" b="1" dirty="0">
              <a:cs typeface="B Mitra"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حاجت های من</a:t>
            </a:r>
            <a:endParaRPr lang="fa-IR" sz="1200" dirty="0">
              <a:cs typeface="B Titr" pitchFamily="2" charset="-78"/>
            </a:endParaRPr>
          </a:p>
        </p:txBody>
      </p:sp>
      <p:sp>
        <p:nvSpPr>
          <p:cNvPr id="2" name="Rectangle 1"/>
          <p:cNvSpPr/>
          <p:nvPr/>
        </p:nvSpPr>
        <p:spPr>
          <a:xfrm>
            <a:off x="1584176" y="986224"/>
            <a:ext cx="1800225" cy="2862322"/>
          </a:xfrm>
          <a:prstGeom prst="rect">
            <a:avLst/>
          </a:prstGeom>
        </p:spPr>
        <p:txBody>
          <a:bodyPr>
            <a:spAutoFit/>
          </a:bodyPr>
          <a:lstStyle/>
          <a:p>
            <a:pPr lvl="0">
              <a:lnSpc>
                <a:spcPct val="150000"/>
              </a:lnSpc>
            </a:pPr>
            <a:r>
              <a:rPr lang="fa-IR" sz="2000" dirty="0" smtClean="0">
                <a:cs typeface="B Mitra" pitchFamily="2" charset="-78"/>
              </a:rPr>
              <a:t>1.</a:t>
            </a:r>
            <a:endParaRPr lang="en-US" sz="2000" dirty="0">
              <a:cs typeface="B Mitra" pitchFamily="2" charset="-78"/>
            </a:endParaRPr>
          </a:p>
          <a:p>
            <a:pPr lvl="0">
              <a:lnSpc>
                <a:spcPct val="150000"/>
              </a:lnSpc>
            </a:pPr>
            <a:r>
              <a:rPr lang="fa-IR" sz="2000" dirty="0" smtClean="0">
                <a:cs typeface="B Mitra" pitchFamily="2" charset="-78"/>
              </a:rPr>
              <a:t>2.</a:t>
            </a:r>
            <a:endParaRPr lang="en-US" sz="2000" dirty="0">
              <a:cs typeface="B Mitra" pitchFamily="2" charset="-78"/>
            </a:endParaRPr>
          </a:p>
          <a:p>
            <a:pPr lvl="0">
              <a:lnSpc>
                <a:spcPct val="150000"/>
              </a:lnSpc>
            </a:pPr>
            <a:r>
              <a:rPr lang="fa-IR" sz="2000" dirty="0" smtClean="0">
                <a:cs typeface="B Mitra" pitchFamily="2" charset="-78"/>
              </a:rPr>
              <a:t>3.</a:t>
            </a:r>
            <a:endParaRPr lang="en-US" sz="2000" dirty="0">
              <a:cs typeface="B Mitra" pitchFamily="2" charset="-78"/>
            </a:endParaRPr>
          </a:p>
          <a:p>
            <a:pPr lvl="0">
              <a:lnSpc>
                <a:spcPct val="150000"/>
              </a:lnSpc>
            </a:pPr>
            <a:r>
              <a:rPr lang="fa-IR" sz="2000" dirty="0" smtClean="0">
                <a:cs typeface="B Mitra" pitchFamily="2" charset="-78"/>
              </a:rPr>
              <a:t>4.</a:t>
            </a:r>
            <a:endParaRPr lang="en-US" sz="2000" dirty="0">
              <a:cs typeface="B Mitra" pitchFamily="2" charset="-78"/>
            </a:endParaRPr>
          </a:p>
          <a:p>
            <a:pPr lvl="0">
              <a:lnSpc>
                <a:spcPct val="150000"/>
              </a:lnSpc>
            </a:pPr>
            <a:r>
              <a:rPr lang="fa-IR" sz="2000" dirty="0" smtClean="0">
                <a:cs typeface="B Mitra" pitchFamily="2" charset="-78"/>
              </a:rPr>
              <a:t>5.</a:t>
            </a:r>
          </a:p>
          <a:p>
            <a:pPr lvl="0">
              <a:lnSpc>
                <a:spcPct val="150000"/>
              </a:lnSpc>
            </a:pPr>
            <a:r>
              <a:rPr lang="fa-IR" sz="2000" dirty="0" smtClean="0">
                <a:cs typeface="B Mitra" pitchFamily="2" charset="-78"/>
              </a:rPr>
              <a:t>6.</a:t>
            </a:r>
            <a:endParaRPr lang="en-US" sz="2000" dirty="0">
              <a:cs typeface="B Mitra"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6088" y="756121"/>
            <a:ext cx="2736329" cy="738664"/>
          </a:xfrm>
          <a:prstGeom prst="rect">
            <a:avLst/>
          </a:prstGeom>
        </p:spPr>
        <p:txBody>
          <a:bodyPr wrap="square">
            <a:spAutoFit/>
          </a:bodyPr>
          <a:lstStyle/>
          <a:p>
            <a:pPr lvl="0">
              <a:lnSpc>
                <a:spcPct val="200000"/>
              </a:lnSpc>
            </a:pPr>
            <a:r>
              <a:rPr lang="fa-IR" sz="2400" dirty="0">
                <a:latin typeface="IranNastaliq" pitchFamily="18" charset="0"/>
                <a:cs typeface="IranNastaliq" pitchFamily="18" charset="0"/>
              </a:rPr>
              <a:t>کسانی که همیشه آنها را دعا میکنم :</a:t>
            </a:r>
            <a:endParaRPr lang="en-US" sz="2400" b="1" dirty="0">
              <a:latin typeface="IranNastaliq" pitchFamily="18" charset="0"/>
              <a:cs typeface="IranNastaliq" pitchFamily="18" charset="0"/>
            </a:endParaRPr>
          </a:p>
        </p:txBody>
      </p:sp>
      <p:sp>
        <p:nvSpPr>
          <p:cNvPr id="5" name="Title 1"/>
          <p:cNvSpPr>
            <a:spLocks noGrp="1"/>
          </p:cNvSpPr>
          <p:nvPr>
            <p:ph type="title"/>
          </p:nvPr>
        </p:nvSpPr>
        <p:spPr>
          <a:xfrm>
            <a:off x="1224160" y="417101"/>
            <a:ext cx="1090631" cy="323819"/>
          </a:xfrm>
        </p:spPr>
        <p:txBody>
          <a:bodyPr>
            <a:normAutofit fontScale="90000"/>
          </a:bodyPr>
          <a:lstStyle/>
          <a:p>
            <a:r>
              <a:rPr lang="fa-IR" sz="1200" dirty="0" smtClean="0">
                <a:cs typeface="B Titr" pitchFamily="2" charset="-78"/>
              </a:rPr>
              <a:t>دعا در حق دیگران</a:t>
            </a:r>
            <a:endParaRPr lang="fa-IR" sz="1200" dirty="0">
              <a:cs typeface="B Titr" pitchFamily="2" charset="-78"/>
            </a:endParaRPr>
          </a:p>
        </p:txBody>
      </p:sp>
      <p:pic>
        <p:nvPicPr>
          <p:cNvPr id="6" name="Picture 2" descr="C:\Documents and Settings\morteza\Desktop\Untitled-1.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8575" y="3475101"/>
            <a:ext cx="2116832" cy="161369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584176" y="1390833"/>
            <a:ext cx="1800225" cy="2677656"/>
          </a:xfrm>
          <a:prstGeom prst="rect">
            <a:avLst/>
          </a:prstGeom>
        </p:spPr>
        <p:txBody>
          <a:bodyPr>
            <a:spAutoFit/>
          </a:bodyPr>
          <a:lstStyle/>
          <a:p>
            <a:pPr lvl="0">
              <a:lnSpc>
                <a:spcPct val="150000"/>
              </a:lnSpc>
            </a:pPr>
            <a:r>
              <a:rPr lang="fa-IR" sz="1600" dirty="0" smtClean="0">
                <a:cs typeface="B Mitra" pitchFamily="2" charset="-78"/>
              </a:rPr>
              <a:t>1.</a:t>
            </a:r>
            <a:endParaRPr lang="en-US" sz="1600" dirty="0">
              <a:cs typeface="B Mitra" pitchFamily="2" charset="-78"/>
            </a:endParaRPr>
          </a:p>
          <a:p>
            <a:pPr lvl="0">
              <a:lnSpc>
                <a:spcPct val="150000"/>
              </a:lnSpc>
            </a:pPr>
            <a:r>
              <a:rPr lang="fa-IR" sz="1600" dirty="0" smtClean="0">
                <a:cs typeface="B Mitra" pitchFamily="2" charset="-78"/>
              </a:rPr>
              <a:t>2.</a:t>
            </a:r>
            <a:endParaRPr lang="en-US" sz="1600" dirty="0">
              <a:cs typeface="B Mitra" pitchFamily="2" charset="-78"/>
            </a:endParaRPr>
          </a:p>
          <a:p>
            <a:pPr lvl="0">
              <a:lnSpc>
                <a:spcPct val="150000"/>
              </a:lnSpc>
            </a:pPr>
            <a:r>
              <a:rPr lang="fa-IR" sz="1600" dirty="0" smtClean="0">
                <a:cs typeface="B Mitra" pitchFamily="2" charset="-78"/>
              </a:rPr>
              <a:t>3.</a:t>
            </a:r>
            <a:endParaRPr lang="en-US" sz="1600" dirty="0">
              <a:cs typeface="B Mitra" pitchFamily="2" charset="-78"/>
            </a:endParaRPr>
          </a:p>
          <a:p>
            <a:pPr lvl="0">
              <a:lnSpc>
                <a:spcPct val="150000"/>
              </a:lnSpc>
            </a:pPr>
            <a:r>
              <a:rPr lang="fa-IR" sz="1600" dirty="0" smtClean="0">
                <a:cs typeface="B Mitra" pitchFamily="2" charset="-78"/>
              </a:rPr>
              <a:t>4.</a:t>
            </a:r>
            <a:endParaRPr lang="en-US" sz="1600" dirty="0">
              <a:cs typeface="B Mitra" pitchFamily="2" charset="-78"/>
            </a:endParaRPr>
          </a:p>
          <a:p>
            <a:pPr lvl="0">
              <a:lnSpc>
                <a:spcPct val="150000"/>
              </a:lnSpc>
            </a:pPr>
            <a:r>
              <a:rPr lang="fa-IR" sz="1600" dirty="0" smtClean="0">
                <a:cs typeface="B Mitra" pitchFamily="2" charset="-78"/>
              </a:rPr>
              <a:t>5.</a:t>
            </a:r>
            <a:endParaRPr lang="en-US" sz="1600" dirty="0" smtClean="0">
              <a:cs typeface="B Mitra" pitchFamily="2" charset="-78"/>
            </a:endParaRPr>
          </a:p>
          <a:p>
            <a:pPr lvl="0">
              <a:lnSpc>
                <a:spcPct val="150000"/>
              </a:lnSpc>
            </a:pPr>
            <a:r>
              <a:rPr lang="fa-IR" sz="1600" dirty="0" smtClean="0">
                <a:cs typeface="B Mitra" pitchFamily="2" charset="-78"/>
              </a:rPr>
              <a:t>6.</a:t>
            </a:r>
          </a:p>
          <a:p>
            <a:pPr lvl="0">
              <a:lnSpc>
                <a:spcPct val="150000"/>
              </a:lnSpc>
            </a:pPr>
            <a:r>
              <a:rPr lang="fa-IR" sz="1600" dirty="0" smtClean="0">
                <a:cs typeface="B Mitra" pitchFamily="2" charset="-78"/>
              </a:rPr>
              <a:t>7.</a:t>
            </a:r>
            <a:endParaRPr lang="en-US" sz="1600" dirty="0">
              <a:cs typeface="B Mitra"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6089" y="746243"/>
            <a:ext cx="2736329" cy="3554819"/>
          </a:xfrm>
          <a:prstGeom prst="rect">
            <a:avLst/>
          </a:prstGeom>
        </p:spPr>
        <p:txBody>
          <a:bodyPr wrap="square">
            <a:spAutoFit/>
          </a:bodyPr>
          <a:lstStyle/>
          <a:p>
            <a:pPr lvl="0">
              <a:lnSpc>
                <a:spcPct val="250000"/>
              </a:lnSpc>
            </a:pPr>
            <a:r>
              <a:rPr lang="fa-IR" sz="1800" b="1" dirty="0" smtClean="0">
                <a:cs typeface="B Mitra" pitchFamily="2" charset="-78"/>
              </a:rPr>
              <a:t>در شب اول اعتکاف فهمیدم:</a:t>
            </a:r>
          </a:p>
          <a:p>
            <a:pPr lvl="0">
              <a:lnSpc>
                <a:spcPct val="250000"/>
              </a:lnSpc>
            </a:pPr>
            <a:r>
              <a:rPr lang="fa-IR" sz="1200" b="1" dirty="0" smtClean="0">
                <a:cs typeface="B Mitra" pitchFamily="2" charset="-78"/>
              </a:rPr>
              <a:t>1.</a:t>
            </a:r>
          </a:p>
          <a:p>
            <a:pPr lvl="0">
              <a:lnSpc>
                <a:spcPct val="250000"/>
              </a:lnSpc>
            </a:pPr>
            <a:r>
              <a:rPr lang="fa-IR" sz="1200" b="1" dirty="0" smtClean="0">
                <a:cs typeface="B Mitra" pitchFamily="2" charset="-78"/>
              </a:rPr>
              <a:t>2.</a:t>
            </a:r>
          </a:p>
          <a:p>
            <a:pPr lvl="0">
              <a:lnSpc>
                <a:spcPct val="250000"/>
              </a:lnSpc>
            </a:pPr>
            <a:r>
              <a:rPr lang="fa-IR" sz="1200" b="1" dirty="0" smtClean="0">
                <a:cs typeface="B Mitra" pitchFamily="2" charset="-78"/>
              </a:rPr>
              <a:t>3.</a:t>
            </a:r>
          </a:p>
          <a:p>
            <a:pPr lvl="0">
              <a:lnSpc>
                <a:spcPct val="250000"/>
              </a:lnSpc>
            </a:pPr>
            <a:r>
              <a:rPr lang="fa-IR" sz="1200" b="1" dirty="0" smtClean="0">
                <a:cs typeface="B Mitra" pitchFamily="2" charset="-78"/>
              </a:rPr>
              <a:t>4.</a:t>
            </a:r>
          </a:p>
          <a:p>
            <a:pPr lvl="0">
              <a:lnSpc>
                <a:spcPct val="250000"/>
              </a:lnSpc>
            </a:pPr>
            <a:r>
              <a:rPr lang="fa-IR" sz="1200" b="1" dirty="0" smtClean="0">
                <a:cs typeface="B Mitra" pitchFamily="2" charset="-78"/>
              </a:rPr>
              <a:t>5.</a:t>
            </a:r>
          </a:p>
          <a:p>
            <a:pPr lvl="0">
              <a:lnSpc>
                <a:spcPct val="250000"/>
              </a:lnSpc>
            </a:pPr>
            <a:r>
              <a:rPr lang="fa-IR" sz="1200" b="1" dirty="0" smtClean="0">
                <a:cs typeface="B Mitra" pitchFamily="2" charset="-78"/>
              </a:rPr>
              <a:t>....</a:t>
            </a:r>
            <a:endParaRPr lang="en-US" sz="1200" b="1" dirty="0">
              <a:cs typeface="B Mitra"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شب اول مهمانی</a:t>
            </a:r>
            <a:endParaRPr lang="fa-IR" sz="1200" dirty="0">
              <a:cs typeface="B Titr"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2073" y="756121"/>
            <a:ext cx="2736329" cy="738664"/>
          </a:xfrm>
          <a:prstGeom prst="rect">
            <a:avLst/>
          </a:prstGeom>
        </p:spPr>
        <p:txBody>
          <a:bodyPr wrap="square">
            <a:spAutoFit/>
          </a:bodyPr>
          <a:lstStyle/>
          <a:p>
            <a:pPr algn="ctr"/>
            <a:r>
              <a:rPr lang="fa-IR" sz="1400" dirty="0">
                <a:cs typeface="Sultan K Bold" pitchFamily="2" charset="-78"/>
              </a:rPr>
              <a:t>مرگ شروع زنگ حساب است</a:t>
            </a:r>
            <a:endParaRPr lang="en-US" sz="1400" dirty="0">
              <a:cs typeface="Sultan K Bold" pitchFamily="2" charset="-78"/>
            </a:endParaRPr>
          </a:p>
          <a:p>
            <a:pPr algn="ctr"/>
            <a:r>
              <a:rPr lang="fa-IR" sz="1400" dirty="0">
                <a:cs typeface="Sultan K Bold" pitchFamily="2" charset="-78"/>
              </a:rPr>
              <a:t>پس خودت قبل از مرگ به حساب خودت </a:t>
            </a:r>
            <a:r>
              <a:rPr lang="fa-IR" sz="1400" dirty="0" smtClean="0">
                <a:cs typeface="Sultan K Bold" pitchFamily="2" charset="-78"/>
              </a:rPr>
              <a:t>برس</a:t>
            </a:r>
          </a:p>
          <a:p>
            <a:pPr algn="ctr"/>
            <a:r>
              <a:rPr lang="fa-IR" sz="1400" dirty="0" smtClean="0">
                <a:cs typeface="Sultan K Bold" pitchFamily="2" charset="-78"/>
              </a:rPr>
              <a:t> </a:t>
            </a:r>
            <a:r>
              <a:rPr lang="fa-IR" sz="1400" dirty="0">
                <a:cs typeface="Sultan K Bold" pitchFamily="2" charset="-78"/>
              </a:rPr>
              <a:t>تا حسابتو </a:t>
            </a:r>
            <a:r>
              <a:rPr lang="fa-IR" sz="1400" dirty="0" smtClean="0">
                <a:cs typeface="Sultan K Bold" pitchFamily="2" charset="-78"/>
              </a:rPr>
              <a:t>نرسند ...</a:t>
            </a:r>
            <a:endParaRPr lang="en-US" sz="1400" dirty="0">
              <a:cs typeface="Sultan K Bold"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smtClean="0">
                <a:cs typeface="B Titr" pitchFamily="2" charset="-78"/>
              </a:rPr>
              <a:t>وصیت نامه</a:t>
            </a:r>
            <a:endParaRPr lang="fa-IR" sz="1200" dirty="0">
              <a:cs typeface="B Titr" pitchFamily="2" charset="-78"/>
            </a:endParaRPr>
          </a:p>
        </p:txBody>
      </p:sp>
      <p:sp>
        <p:nvSpPr>
          <p:cNvPr id="2" name="Rectangle 1"/>
          <p:cNvSpPr/>
          <p:nvPr/>
        </p:nvSpPr>
        <p:spPr>
          <a:xfrm>
            <a:off x="378073" y="1580147"/>
            <a:ext cx="2844328" cy="40011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fa-IR" b="1" dirty="0">
                <a:latin typeface="Nabi" pitchFamily="2" charset="0"/>
                <a:cs typeface="B Mitra" pitchFamily="2" charset="-78"/>
              </a:rPr>
              <a:t>قال الصادق علیه السلام: فَحَاسِبُوا أَنْفُسَكُمْ قَبْلَ أَنْ تُحَاسَبُوا عَلَيْهَا فَإِنَّ لِلْقِيَامَةِ خَمْسِينَ مَوْقِفاً كُلُّ مَوْقِفٍ مِقْدَارُهُ أَلْفُ سَنَة</a:t>
            </a:r>
            <a:endParaRPr lang="en-US" b="1" dirty="0">
              <a:latin typeface="Nabi" pitchFamily="2" charset="0"/>
              <a:cs typeface="B Mitra" pitchFamily="2" charset="-78"/>
            </a:endParaRPr>
          </a:p>
        </p:txBody>
      </p:sp>
      <p:sp>
        <p:nvSpPr>
          <p:cNvPr id="3" name="Rectangle 2"/>
          <p:cNvSpPr/>
          <p:nvPr/>
        </p:nvSpPr>
        <p:spPr>
          <a:xfrm>
            <a:off x="288057" y="2268289"/>
            <a:ext cx="3096344" cy="830997"/>
          </a:xfrm>
          <a:prstGeom prst="rect">
            <a:avLst/>
          </a:prstGeom>
        </p:spPr>
        <p:txBody>
          <a:bodyPr wrap="square">
            <a:spAutoFit/>
          </a:bodyPr>
          <a:lstStyle/>
          <a:p>
            <a:pPr>
              <a:lnSpc>
                <a:spcPct val="150000"/>
              </a:lnSpc>
            </a:pPr>
            <a:r>
              <a:rPr lang="fa-IR" b="1" dirty="0">
                <a:cs typeface="B Mitra" pitchFamily="2" charset="-78"/>
              </a:rPr>
              <a:t>من </a:t>
            </a:r>
            <a:r>
              <a:rPr lang="fa-IR" b="1" dirty="0" smtClean="0">
                <a:cs typeface="B Mitra" pitchFamily="2" charset="-78"/>
              </a:rPr>
              <a:t>...................................................... </a:t>
            </a:r>
            <a:r>
              <a:rPr lang="fa-IR" b="1" dirty="0">
                <a:cs typeface="B Mitra" pitchFamily="2" charset="-78"/>
              </a:rPr>
              <a:t>فرزند </a:t>
            </a:r>
            <a:r>
              <a:rPr lang="fa-IR" b="1" dirty="0" smtClean="0">
                <a:cs typeface="B Mitra" pitchFamily="2" charset="-78"/>
              </a:rPr>
              <a:t>............................... </a:t>
            </a:r>
            <a:r>
              <a:rPr lang="fa-IR" b="1" dirty="0">
                <a:cs typeface="B Mitra" pitchFamily="2" charset="-78"/>
              </a:rPr>
              <a:t>شماره شناسنامه </a:t>
            </a:r>
            <a:r>
              <a:rPr lang="fa-IR" b="1" dirty="0" smtClean="0">
                <a:cs typeface="B Mitra" pitchFamily="2" charset="-78"/>
              </a:rPr>
              <a:t>..................</a:t>
            </a:r>
          </a:p>
          <a:p>
            <a:pPr>
              <a:lnSpc>
                <a:spcPct val="150000"/>
              </a:lnSpc>
            </a:pPr>
            <a:r>
              <a:rPr lang="fa-IR" sz="1200" b="1" dirty="0" smtClean="0">
                <a:cs typeface="Sultan K Bold" pitchFamily="2" charset="-78"/>
              </a:rPr>
              <a:t>وصیت </a:t>
            </a:r>
            <a:r>
              <a:rPr lang="fa-IR" sz="1200" b="1" dirty="0">
                <a:cs typeface="Sultan K Bold" pitchFamily="2" charset="-78"/>
              </a:rPr>
              <a:t>میکنم که </a:t>
            </a:r>
            <a:r>
              <a:rPr lang="fa-IR" sz="1200" b="1" dirty="0" smtClean="0">
                <a:cs typeface="Sultan K Bold" pitchFamily="2" charset="-78"/>
              </a:rPr>
              <a:t> :</a:t>
            </a:r>
            <a:endParaRPr lang="en-US" sz="1200" b="1" dirty="0">
              <a:cs typeface="Sultan K Bold"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6089" y="900137"/>
            <a:ext cx="2736329" cy="469359"/>
          </a:xfrm>
          <a:prstGeom prst="rect">
            <a:avLst/>
          </a:prstGeom>
        </p:spPr>
        <p:txBody>
          <a:bodyPr wrap="square">
            <a:spAutoFit/>
          </a:bodyPr>
          <a:lstStyle/>
          <a:p>
            <a:pPr lvl="0" algn="ctr">
              <a:lnSpc>
                <a:spcPct val="200000"/>
              </a:lnSpc>
            </a:pPr>
            <a:r>
              <a:rPr lang="fa-IR" sz="1400" b="1" dirty="0" smtClean="0">
                <a:cs typeface="Sultan Adan" pitchFamily="2" charset="-78"/>
              </a:rPr>
              <a:t>یک خاطره کوتاه از شب اول اعتکاف</a:t>
            </a:r>
            <a:endParaRPr lang="en-US" sz="1400" b="1" dirty="0">
              <a:cs typeface="Sultan Adan"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خاطره شب اول</a:t>
            </a:r>
            <a:endParaRPr lang="fa-IR" sz="1200" dirty="0">
              <a:cs typeface="B Titr" pitchFamily="2" charset="-78"/>
            </a:endParaRPr>
          </a:p>
        </p:txBody>
      </p:sp>
      <p:sp>
        <p:nvSpPr>
          <p:cNvPr id="2" name="TextBox 1"/>
          <p:cNvSpPr txBox="1"/>
          <p:nvPr/>
        </p:nvSpPr>
        <p:spPr>
          <a:xfrm>
            <a:off x="2664321" y="1404193"/>
            <a:ext cx="795411" cy="246221"/>
          </a:xfrm>
          <a:prstGeom prst="rect">
            <a:avLst/>
          </a:prstGeom>
        </p:spPr>
        <p:style>
          <a:lnRef idx="0">
            <a:schemeClr val="dk1"/>
          </a:lnRef>
          <a:fillRef idx="3">
            <a:schemeClr val="dk1"/>
          </a:fillRef>
          <a:effectRef idx="3">
            <a:schemeClr val="dk1"/>
          </a:effectRef>
          <a:fontRef idx="minor">
            <a:schemeClr val="lt1"/>
          </a:fontRef>
        </p:style>
        <p:txBody>
          <a:bodyPr wrap="none" rtlCol="1">
            <a:spAutoFit/>
          </a:bodyPr>
          <a:lstStyle/>
          <a:p>
            <a:r>
              <a:rPr lang="fa-IR" dirty="0" smtClean="0">
                <a:latin typeface="Nabi" pitchFamily="2" charset="0"/>
                <a:cs typeface="B Titr" pitchFamily="2" charset="-78"/>
              </a:rPr>
              <a:t>خاطره شیرین</a:t>
            </a:r>
            <a:endParaRPr lang="fa-IR" dirty="0">
              <a:latin typeface="Nabi" pitchFamily="2" charset="0"/>
              <a:cs typeface="B Titr" pitchFamily="2" charset="-78"/>
            </a:endParaRPr>
          </a:p>
        </p:txBody>
      </p:sp>
      <p:sp>
        <p:nvSpPr>
          <p:cNvPr id="6" name="TextBox 5"/>
          <p:cNvSpPr txBox="1"/>
          <p:nvPr/>
        </p:nvSpPr>
        <p:spPr>
          <a:xfrm>
            <a:off x="2790841" y="3492425"/>
            <a:ext cx="665568" cy="246221"/>
          </a:xfrm>
          <a:prstGeom prst="rect">
            <a:avLst/>
          </a:prstGeom>
        </p:spPr>
        <p:style>
          <a:lnRef idx="0">
            <a:schemeClr val="dk1"/>
          </a:lnRef>
          <a:fillRef idx="3">
            <a:schemeClr val="dk1"/>
          </a:fillRef>
          <a:effectRef idx="3">
            <a:schemeClr val="dk1"/>
          </a:effectRef>
          <a:fontRef idx="minor">
            <a:schemeClr val="lt1"/>
          </a:fontRef>
        </p:style>
        <p:txBody>
          <a:bodyPr wrap="none" rtlCol="1">
            <a:spAutoFit/>
          </a:bodyPr>
          <a:lstStyle/>
          <a:p>
            <a:r>
              <a:rPr lang="fa-IR" dirty="0" smtClean="0">
                <a:latin typeface="Nabi" pitchFamily="2" charset="0"/>
                <a:cs typeface="B Titr" pitchFamily="2" charset="-78"/>
              </a:rPr>
              <a:t>خاطره تلخ</a:t>
            </a:r>
            <a:endParaRPr lang="fa-IR" dirty="0">
              <a:latin typeface="Nabi" pitchFamily="2" charset="0"/>
              <a:cs typeface="B Titr"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2060" y="612105"/>
            <a:ext cx="2736329" cy="469359"/>
          </a:xfrm>
          <a:prstGeom prst="rect">
            <a:avLst/>
          </a:prstGeom>
        </p:spPr>
        <p:txBody>
          <a:bodyPr wrap="square">
            <a:spAutoFit/>
          </a:bodyPr>
          <a:lstStyle/>
          <a:p>
            <a:pPr lvl="0" algn="ctr">
              <a:lnSpc>
                <a:spcPct val="200000"/>
              </a:lnSpc>
            </a:pPr>
            <a:r>
              <a:rPr lang="fa-IR" sz="1400" b="1" dirty="0" smtClean="0">
                <a:cs typeface="Sultan K Bold" pitchFamily="2" charset="-78"/>
              </a:rPr>
              <a:t>یادداشت نکات ناب سخنرانی روز اول</a:t>
            </a:r>
            <a:endParaRPr lang="en-US" sz="1400" b="1" dirty="0">
              <a:cs typeface="Sultan K Bold"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نکات سخنرانی 1 </a:t>
            </a:r>
            <a:endParaRPr lang="fa-IR" sz="1200" dirty="0">
              <a:cs typeface="B Titr" pitchFamily="2" charset="-78"/>
            </a:endParaRPr>
          </a:p>
        </p:txBody>
      </p:sp>
      <p:sp>
        <p:nvSpPr>
          <p:cNvPr id="2" name="Rectangle 1"/>
          <p:cNvSpPr/>
          <p:nvPr/>
        </p:nvSpPr>
        <p:spPr>
          <a:xfrm>
            <a:off x="216049" y="4572545"/>
            <a:ext cx="3168352" cy="461665"/>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fa-IR" sz="1200" dirty="0">
                <a:cs typeface="B Titr" pitchFamily="2" charset="-78"/>
              </a:rPr>
              <a:t>شیطان24ساعته </a:t>
            </a:r>
            <a:r>
              <a:rPr lang="fa-IR" sz="1200" dirty="0" smtClean="0">
                <a:cs typeface="B Titr" pitchFamily="2" charset="-78"/>
              </a:rPr>
              <a:t>داره  برای ما منبر می ره ، ولی بعضی از ماها  حاضر نیستیم 40دقیقه </a:t>
            </a:r>
            <a:r>
              <a:rPr lang="fa-IR" sz="1200" dirty="0">
                <a:cs typeface="B Titr" pitchFamily="2" charset="-78"/>
              </a:rPr>
              <a:t>پای منبردین </a:t>
            </a:r>
            <a:r>
              <a:rPr lang="fa-IR" sz="1200" dirty="0" smtClean="0">
                <a:cs typeface="B Titr" pitchFamily="2" charset="-78"/>
              </a:rPr>
              <a:t>بشینیم...</a:t>
            </a:r>
            <a:endParaRPr lang="en-US" sz="1200" dirty="0">
              <a:cs typeface="B Titr"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یادداشت</a:t>
            </a:r>
            <a:endParaRPr lang="fa-IR" sz="1200" dirty="0">
              <a:cs typeface="B Titr" pitchFamily="2" charset="-78"/>
            </a:endParaRPr>
          </a:p>
        </p:txBody>
      </p:sp>
      <p:sp>
        <p:nvSpPr>
          <p:cNvPr id="6" name="Rectangle 5"/>
          <p:cNvSpPr/>
          <p:nvPr/>
        </p:nvSpPr>
        <p:spPr>
          <a:xfrm>
            <a:off x="360065" y="900137"/>
            <a:ext cx="2952353" cy="4475264"/>
          </a:xfrm>
          <a:prstGeom prst="rect">
            <a:avLst/>
          </a:prstGeom>
        </p:spPr>
        <p:txBody>
          <a:bodyPr wrap="square">
            <a:spAutoFit/>
          </a:bodyPr>
          <a:lstStyle/>
          <a:p>
            <a:pPr lvl="0">
              <a:lnSpc>
                <a:spcPct val="250000"/>
              </a:lnSpc>
            </a:pPr>
            <a:r>
              <a:rPr lang="fa-IR" sz="1050" dirty="0" smtClean="0">
                <a:cs typeface="B Mitra" pitchFamily="2" charset="-78"/>
              </a:rPr>
              <a:t>............................................................................................................................</a:t>
            </a: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a:lnSpc>
                <a:spcPct val="250000"/>
              </a:lnSpc>
            </a:pPr>
            <a:r>
              <a:rPr lang="fa-IR" sz="1050" dirty="0">
                <a:cs typeface="B Mitra" pitchFamily="2" charset="-78"/>
              </a:rPr>
              <a:t>............................................................................................................................</a:t>
            </a:r>
            <a:endParaRPr lang="en-US" sz="1050" dirty="0">
              <a:cs typeface="B Mitra" pitchFamily="2" charset="-78"/>
            </a:endParaRPr>
          </a:p>
          <a:p>
            <a:pPr lvl="0">
              <a:lnSpc>
                <a:spcPct val="250000"/>
              </a:lnSpc>
            </a:pPr>
            <a:endParaRPr lang="fa-IR" sz="1050" dirty="0" smtClean="0">
              <a:cs typeface="B Mitra" pitchFamily="2" charset="-78"/>
            </a:endParaRPr>
          </a:p>
        </p:txBody>
      </p:sp>
    </p:spTree>
    <p:extLst>
      <p:ext uri="{BB962C8B-B14F-4D97-AF65-F5344CB8AC3E}">
        <p14:creationId xmlns:p14="http://schemas.microsoft.com/office/powerpoint/2010/main" val="6435116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6089" y="900137"/>
            <a:ext cx="2736329" cy="2031325"/>
          </a:xfrm>
          <a:prstGeom prst="rect">
            <a:avLst/>
          </a:prstGeom>
        </p:spPr>
        <p:txBody>
          <a:bodyPr wrap="square">
            <a:spAutoFit/>
          </a:bodyPr>
          <a:lstStyle/>
          <a:p>
            <a:pPr lvl="0" algn="just">
              <a:lnSpc>
                <a:spcPct val="150000"/>
              </a:lnSpc>
            </a:pPr>
            <a:r>
              <a:rPr lang="fa-IR" sz="1200" b="1" dirty="0" smtClean="0">
                <a:cs typeface="B Titr" pitchFamily="2" charset="-78"/>
              </a:rPr>
              <a:t>آقا پسرا با </a:t>
            </a:r>
            <a:r>
              <a:rPr lang="fa-IR" sz="1200" b="1" dirty="0">
                <a:cs typeface="B Titr" pitchFamily="2" charset="-78"/>
              </a:rPr>
              <a:t>یکی از علایم زیر به سن بلوغ </a:t>
            </a:r>
            <a:r>
              <a:rPr lang="fa-IR" sz="1200" b="1" dirty="0" smtClean="0">
                <a:cs typeface="B Titr" pitchFamily="2" charset="-78"/>
              </a:rPr>
              <a:t>میرسن:</a:t>
            </a:r>
            <a:endParaRPr lang="en-US" sz="1200" b="1" dirty="0">
              <a:cs typeface="B Titr" pitchFamily="2" charset="-78"/>
            </a:endParaRPr>
          </a:p>
          <a:p>
            <a:pPr algn="just">
              <a:lnSpc>
                <a:spcPct val="150000"/>
              </a:lnSpc>
            </a:pPr>
            <a:r>
              <a:rPr lang="fa-IR" sz="1400" b="1" dirty="0">
                <a:cs typeface="Sultan K Bold" pitchFamily="2" charset="-78"/>
              </a:rPr>
              <a:t>الف- </a:t>
            </a:r>
            <a:r>
              <a:rPr lang="fa-IR" sz="1400" b="1" dirty="0" smtClean="0">
                <a:cs typeface="Sultan K Bold" pitchFamily="2" charset="-78"/>
              </a:rPr>
              <a:t>مُحتلِم شدن </a:t>
            </a:r>
            <a:r>
              <a:rPr lang="fa-IR" sz="1400" b="1" dirty="0">
                <a:cs typeface="Sultan K Bold" pitchFamily="2" charset="-78"/>
              </a:rPr>
              <a:t>(</a:t>
            </a:r>
            <a:r>
              <a:rPr lang="fa-IR" sz="1400" b="1" dirty="0" smtClean="0">
                <a:cs typeface="Sultan K Bold" pitchFamily="2" charset="-78"/>
              </a:rPr>
              <a:t>جنب شدن)</a:t>
            </a:r>
            <a:endParaRPr lang="en-US" sz="1400" b="1" dirty="0">
              <a:cs typeface="Sultan K Bold" pitchFamily="2" charset="-78"/>
            </a:endParaRPr>
          </a:p>
          <a:p>
            <a:pPr algn="just">
              <a:lnSpc>
                <a:spcPct val="150000"/>
              </a:lnSpc>
            </a:pPr>
            <a:r>
              <a:rPr lang="fa-IR" sz="1400" b="1" dirty="0">
                <a:cs typeface="Sultan K Bold" pitchFamily="2" charset="-78"/>
              </a:rPr>
              <a:t>ب- روییدن موی زبر در زیر </a:t>
            </a:r>
            <a:r>
              <a:rPr lang="fa-IR" sz="1400" b="1" dirty="0" smtClean="0">
                <a:cs typeface="Sultan K Bold" pitchFamily="2" charset="-78"/>
              </a:rPr>
              <a:t>بغل و زیر شکم</a:t>
            </a:r>
            <a:endParaRPr lang="en-US" sz="1400" b="1" dirty="0">
              <a:cs typeface="Sultan K Bold" pitchFamily="2" charset="-78"/>
            </a:endParaRPr>
          </a:p>
          <a:p>
            <a:pPr algn="just">
              <a:lnSpc>
                <a:spcPct val="150000"/>
              </a:lnSpc>
            </a:pPr>
            <a:r>
              <a:rPr lang="fa-IR" sz="1400" b="1" dirty="0">
                <a:cs typeface="Sultan K Bold" pitchFamily="2" charset="-78"/>
              </a:rPr>
              <a:t>ج- کامل شدن 15سال قمری یعنی 14سال و 6ماه و 18 روز شمسی</a:t>
            </a:r>
            <a:endParaRPr lang="en-US" sz="1400" b="1" dirty="0">
              <a:cs typeface="Sultan K Bold" pitchFamily="2" charset="-78"/>
            </a:endParaRPr>
          </a:p>
          <a:p>
            <a:pPr algn="just"/>
            <a:endParaRPr lang="fa-IR" sz="1200" b="1" dirty="0" smtClean="0">
              <a:cs typeface="B Mitra" pitchFamily="2" charset="-78"/>
            </a:endParaRPr>
          </a:p>
          <a:p>
            <a:pPr algn="just"/>
            <a:endParaRPr lang="fa-IR" sz="1200" b="1" dirty="0">
              <a:cs typeface="B Mitra"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سن بلوغ</a:t>
            </a:r>
            <a:endParaRPr lang="fa-IR" sz="1200" dirty="0">
              <a:cs typeface="B Titr" pitchFamily="2" charset="-78"/>
            </a:endParaRPr>
          </a:p>
        </p:txBody>
      </p:sp>
      <p:sp>
        <p:nvSpPr>
          <p:cNvPr id="2" name="Rectangle 1"/>
          <p:cNvSpPr/>
          <p:nvPr/>
        </p:nvSpPr>
        <p:spPr>
          <a:xfrm rot="21009304">
            <a:off x="261973" y="2883510"/>
            <a:ext cx="3104163" cy="138499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lnSpc>
                <a:spcPct val="150000"/>
              </a:lnSpc>
            </a:pPr>
            <a:r>
              <a:rPr lang="fa-IR" sz="1400" b="1" dirty="0">
                <a:latin typeface="Nabi" pitchFamily="2" charset="0"/>
                <a:cs typeface="Sultan Adan" pitchFamily="2" charset="-78"/>
              </a:rPr>
              <a:t>بنابر این من در </a:t>
            </a:r>
            <a:r>
              <a:rPr lang="fa-IR" sz="1400" b="1" dirty="0" smtClean="0">
                <a:latin typeface="Nabi" pitchFamily="2" charset="0"/>
                <a:cs typeface="Sultan Adan" pitchFamily="2" charset="-78"/>
              </a:rPr>
              <a:t>سن ....... سالگی </a:t>
            </a:r>
            <a:r>
              <a:rPr lang="fa-IR" sz="1400" b="1" dirty="0">
                <a:latin typeface="Nabi" pitchFamily="2" charset="0"/>
                <a:cs typeface="Sultan Adan" pitchFamily="2" charset="-78"/>
              </a:rPr>
              <a:t>و ............ ماهگی بالغ شده ام و در تاریخ </a:t>
            </a:r>
            <a:r>
              <a:rPr lang="fa-IR" sz="1400" b="1" dirty="0" smtClean="0">
                <a:latin typeface="Nabi" pitchFamily="2" charset="0"/>
                <a:cs typeface="Sultan Adan" pitchFamily="2" charset="-78"/>
              </a:rPr>
              <a:t>اردیبهشت 1393،مدت .....</a:t>
            </a:r>
            <a:r>
              <a:rPr lang="fa-IR" sz="1400" b="1" dirty="0">
                <a:latin typeface="Nabi" pitchFamily="2" charset="0"/>
                <a:cs typeface="Sultan Adan" pitchFamily="2" charset="-78"/>
              </a:rPr>
              <a:t>سال و ........ ماه از سن تکلیف من میگذرد.   </a:t>
            </a:r>
            <a:endParaRPr lang="en-US" sz="1400" b="1" dirty="0">
              <a:latin typeface="Nabi" pitchFamily="2" charset="0"/>
              <a:cs typeface="Sultan Adan" pitchFamily="2" charset="-78"/>
            </a:endParaRPr>
          </a:p>
        </p:txBody>
      </p:sp>
    </p:spTree>
    <p:extLst>
      <p:ext uri="{BB962C8B-B14F-4D97-AF65-F5344CB8AC3E}">
        <p14:creationId xmlns:p14="http://schemas.microsoft.com/office/powerpoint/2010/main" val="1973737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0065" y="900137"/>
            <a:ext cx="2952353" cy="2215991"/>
          </a:xfrm>
          <a:prstGeom prst="rect">
            <a:avLst/>
          </a:prstGeom>
        </p:spPr>
        <p:txBody>
          <a:bodyPr wrap="square">
            <a:spAutoFit/>
          </a:bodyPr>
          <a:lstStyle/>
          <a:p>
            <a:pPr algn="ctr"/>
            <a:r>
              <a:rPr lang="fa-IR" sz="1400" b="1" dirty="0" smtClean="0">
                <a:cs typeface="B Mitra" pitchFamily="2" charset="-78"/>
              </a:rPr>
              <a:t>مرجع </a:t>
            </a:r>
            <a:r>
              <a:rPr lang="fa-IR" sz="1400" b="1" dirty="0">
                <a:cs typeface="B Mitra" pitchFamily="2" charset="-78"/>
              </a:rPr>
              <a:t>تقلید انتخاب کردی یا نه</a:t>
            </a:r>
            <a:r>
              <a:rPr lang="fa-IR" sz="1400" b="1" dirty="0" smtClean="0">
                <a:cs typeface="B Mitra" pitchFamily="2" charset="-78"/>
              </a:rPr>
              <a:t>؟</a:t>
            </a:r>
            <a:endParaRPr lang="en-US" sz="1400" b="1" dirty="0" smtClean="0">
              <a:cs typeface="B Mitra" pitchFamily="2" charset="-78"/>
            </a:endParaRPr>
          </a:p>
          <a:p>
            <a:pPr algn="ctr"/>
            <a:r>
              <a:rPr lang="fa-IR" sz="1400" b="1" dirty="0" smtClean="0">
                <a:cs typeface="B Mitra" pitchFamily="2" charset="-78"/>
              </a:rPr>
              <a:t> </a:t>
            </a:r>
            <a:r>
              <a:rPr lang="fa-IR" sz="1400" b="1" dirty="0">
                <a:cs typeface="B Mitra" pitchFamily="2" charset="-78"/>
              </a:rPr>
              <a:t>میدونی اگه مرجع تقلید نداشته باشی خدا هیچ کدوم از اعمالت رو قبول نمیکنه؟ </a:t>
            </a:r>
            <a:endParaRPr lang="en-US" sz="1400" b="1" dirty="0" smtClean="0">
              <a:cs typeface="B Mitra" pitchFamily="2" charset="-78"/>
            </a:endParaRPr>
          </a:p>
          <a:p>
            <a:pPr algn="ctr"/>
            <a:r>
              <a:rPr lang="fa-IR" sz="1400" b="1" dirty="0" smtClean="0">
                <a:cs typeface="B Mitra" pitchFamily="2" charset="-78"/>
              </a:rPr>
              <a:t>دلیلش </a:t>
            </a:r>
            <a:r>
              <a:rPr lang="fa-IR" sz="1400" b="1" dirty="0">
                <a:cs typeface="B Mitra" pitchFamily="2" charset="-78"/>
              </a:rPr>
              <a:t>رو </a:t>
            </a:r>
            <a:r>
              <a:rPr lang="en-US" sz="1400" b="1" dirty="0" smtClean="0">
                <a:cs typeface="B Mitra" pitchFamily="2" charset="-78"/>
              </a:rPr>
              <a:t> </a:t>
            </a:r>
            <a:r>
              <a:rPr lang="fa-IR" sz="1400" b="1" dirty="0" smtClean="0">
                <a:cs typeface="B Mitra" pitchFamily="2" charset="-78"/>
              </a:rPr>
              <a:t>برو</a:t>
            </a:r>
            <a:r>
              <a:rPr lang="en-US" sz="1400" b="1" dirty="0" smtClean="0">
                <a:cs typeface="B Mitra" pitchFamily="2" charset="-78"/>
              </a:rPr>
              <a:t> </a:t>
            </a:r>
            <a:r>
              <a:rPr lang="fa-IR" sz="1400" b="1" dirty="0" smtClean="0">
                <a:cs typeface="B Mitra" pitchFamily="2" charset="-78"/>
              </a:rPr>
              <a:t> </a:t>
            </a:r>
            <a:r>
              <a:rPr lang="fa-IR" sz="1400" b="1" dirty="0">
                <a:cs typeface="B Mitra" pitchFamily="2" charset="-78"/>
              </a:rPr>
              <a:t>بپرس اگه قانع نشدی تا آخر عمر بدون مرجع تقلید باش</a:t>
            </a:r>
            <a:r>
              <a:rPr lang="fa-IR" sz="1400" b="1" dirty="0" smtClean="0">
                <a:cs typeface="B Mitra" pitchFamily="2" charset="-78"/>
              </a:rPr>
              <a:t>.</a:t>
            </a:r>
            <a:endParaRPr lang="fa-IR" sz="1600" b="1" dirty="0" smtClean="0">
              <a:cs typeface="A EntezareZohoor B4" pitchFamily="2" charset="-78"/>
            </a:endParaRPr>
          </a:p>
          <a:p>
            <a:pPr algn="ctr">
              <a:lnSpc>
                <a:spcPct val="200000"/>
              </a:lnSpc>
            </a:pPr>
            <a:endParaRPr lang="fa-IR" sz="600" b="1" dirty="0" smtClean="0">
              <a:cs typeface="B Mitra" pitchFamily="2" charset="-78"/>
            </a:endParaRPr>
          </a:p>
          <a:p>
            <a:pPr algn="ctr">
              <a:lnSpc>
                <a:spcPct val="200000"/>
              </a:lnSpc>
            </a:pPr>
            <a:r>
              <a:rPr lang="fa-IR" sz="1400" b="1" dirty="0" smtClean="0">
                <a:cs typeface="B Mitra" pitchFamily="2" charset="-78"/>
              </a:rPr>
              <a:t>نام </a:t>
            </a:r>
            <a:r>
              <a:rPr lang="fa-IR" sz="1400" b="1" dirty="0">
                <a:cs typeface="B Mitra" pitchFamily="2" charset="-78"/>
              </a:rPr>
              <a:t>مرجع تقلید </a:t>
            </a:r>
            <a:r>
              <a:rPr lang="fa-IR" sz="1400" b="1" dirty="0" smtClean="0">
                <a:cs typeface="B Mitra" pitchFamily="2" charset="-78"/>
              </a:rPr>
              <a:t>من حضرت آیت الله العظمی </a:t>
            </a:r>
          </a:p>
          <a:p>
            <a:pPr algn="ctr">
              <a:lnSpc>
                <a:spcPct val="200000"/>
              </a:lnSpc>
            </a:pPr>
            <a:r>
              <a:rPr lang="fa-IR" sz="1400" dirty="0" smtClean="0">
                <a:cs typeface="B Mitra" pitchFamily="2" charset="-78"/>
              </a:rPr>
              <a:t>.............................................................</a:t>
            </a:r>
            <a:endParaRPr lang="en-US" sz="1400" dirty="0">
              <a:cs typeface="B Mitra" pitchFamily="2" charset="-78"/>
            </a:endParaRPr>
          </a:p>
        </p:txBody>
      </p:sp>
      <p:sp>
        <p:nvSpPr>
          <p:cNvPr id="5" name="Title 1"/>
          <p:cNvSpPr>
            <a:spLocks noGrp="1"/>
          </p:cNvSpPr>
          <p:nvPr>
            <p:ph type="title"/>
          </p:nvPr>
        </p:nvSpPr>
        <p:spPr>
          <a:xfrm>
            <a:off x="1224160" y="417101"/>
            <a:ext cx="1090631" cy="323819"/>
          </a:xfrm>
        </p:spPr>
        <p:txBody>
          <a:bodyPr>
            <a:normAutofit/>
          </a:bodyPr>
          <a:lstStyle/>
          <a:p>
            <a:r>
              <a:rPr lang="fa-IR" sz="1200" dirty="0" smtClean="0">
                <a:cs typeface="B Titr" pitchFamily="2" charset="-78"/>
              </a:rPr>
              <a:t>مرجع تقلید</a:t>
            </a:r>
            <a:endParaRPr lang="fa-IR" sz="1200" dirty="0">
              <a:cs typeface="B Titr" pitchFamily="2" charset="-78"/>
            </a:endParaRPr>
          </a:p>
        </p:txBody>
      </p:sp>
      <p:sp>
        <p:nvSpPr>
          <p:cNvPr id="2" name="Rectangle 1"/>
          <p:cNvSpPr/>
          <p:nvPr/>
        </p:nvSpPr>
        <p:spPr>
          <a:xfrm rot="21177355">
            <a:off x="243267" y="3745735"/>
            <a:ext cx="3185947" cy="738664"/>
          </a:xfrm>
          <a:prstGeom prst="rect">
            <a:avLst/>
          </a:prstGeom>
          <a:solidFill>
            <a:schemeClr val="bg1">
              <a:lumMod val="85000"/>
            </a:schemeClr>
          </a:solidFill>
          <a:ln>
            <a:noFill/>
          </a:ln>
        </p:spPr>
        <p:style>
          <a:lnRef idx="1">
            <a:schemeClr val="accent2"/>
          </a:lnRef>
          <a:fillRef idx="2">
            <a:schemeClr val="accent2"/>
          </a:fillRef>
          <a:effectRef idx="1">
            <a:schemeClr val="accent2"/>
          </a:effectRef>
          <a:fontRef idx="minor">
            <a:schemeClr val="dk1"/>
          </a:fontRef>
        </p:style>
        <p:txBody>
          <a:bodyPr wrap="square">
            <a:spAutoFit/>
          </a:bodyPr>
          <a:lstStyle/>
          <a:p>
            <a:pPr algn="ctr">
              <a:lnSpc>
                <a:spcPct val="150000"/>
              </a:lnSpc>
            </a:pPr>
            <a:r>
              <a:rPr lang="fa-IR" sz="1400" b="1" dirty="0" smtClean="0">
                <a:latin typeface="Nabi" pitchFamily="2" charset="0"/>
                <a:cs typeface="Nabi" pitchFamily="2" charset="0"/>
              </a:rPr>
              <a:t> أَمَّا الْحَوَادِثُ‏ الْوَاقِعَةُ فَارْجِعُوا فِيهَا إِلَى رُوَاةِ حَدِيثِنَا فَإِنَّهُمْ حُجَّتِي عَلَيْكُمْ وَ أَنَا حُجَّةُ اللَّهِ عَلَيْهِمْ</a:t>
            </a:r>
            <a:endParaRPr lang="en-US" sz="1400" b="1" dirty="0">
              <a:latin typeface="Nabi" pitchFamily="2" charset="0"/>
              <a:cs typeface="Nabi" pitchFamily="2" charset="0"/>
            </a:endParaRPr>
          </a:p>
        </p:txBody>
      </p:sp>
      <p:sp>
        <p:nvSpPr>
          <p:cNvPr id="3" name="Rectangle 2"/>
          <p:cNvSpPr/>
          <p:nvPr/>
        </p:nvSpPr>
        <p:spPr>
          <a:xfrm rot="21192225">
            <a:off x="495091" y="4523105"/>
            <a:ext cx="2848253" cy="553998"/>
          </a:xfrm>
          <a:prstGeom prst="rect">
            <a:avLst/>
          </a:prstGeom>
        </p:spPr>
        <p:txBody>
          <a:bodyPr wrap="square">
            <a:spAutoFit/>
          </a:bodyPr>
          <a:lstStyle/>
          <a:p>
            <a:pPr algn="ctr"/>
            <a:r>
              <a:rPr lang="fa-IR" b="1" dirty="0">
                <a:cs typeface="B Mitra" pitchFamily="2" charset="-78"/>
              </a:rPr>
              <a:t>در امور دینی خودتان به کسانی مراجعه نمایید که احادیث ما را روایت میکنند آنها حجت من بر شما و من حجت خدا بر آنان هستم.</a:t>
            </a:r>
            <a:endParaRPr lang="en-US" b="1" dirty="0">
              <a:cs typeface="B Mitra" pitchFamily="2" charset="-78"/>
            </a:endParaRPr>
          </a:p>
        </p:txBody>
      </p:sp>
    </p:spTree>
    <p:extLst>
      <p:ext uri="{BB962C8B-B14F-4D97-AF65-F5344CB8AC3E}">
        <p14:creationId xmlns:p14="http://schemas.microsoft.com/office/powerpoint/2010/main" val="19737370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518</TotalTime>
  <Words>1652</Words>
  <Application>Microsoft Office PowerPoint</Application>
  <PresentationFormat>Custom</PresentationFormat>
  <Paragraphs>271</Paragraphs>
  <Slides>40</Slides>
  <Notes>1</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یاد امام عصر (عج  الله)</vt:lpstr>
      <vt:lpstr>این چیست؟</vt:lpstr>
      <vt:lpstr>مشخصات فردی</vt:lpstr>
      <vt:lpstr>شب اول مهمانی</vt:lpstr>
      <vt:lpstr>خاطره شب اول</vt:lpstr>
      <vt:lpstr>نکات سخنرانی 1 </vt:lpstr>
      <vt:lpstr>یادداشت</vt:lpstr>
      <vt:lpstr>سن بلوغ</vt:lpstr>
      <vt:lpstr>مرجع تقلید</vt:lpstr>
      <vt:lpstr>در محضر بهجت</vt:lpstr>
      <vt:lpstr>خاطره</vt:lpstr>
      <vt:lpstr>نکات سخنرانی 2</vt:lpstr>
      <vt:lpstr>یادداشت</vt:lpstr>
      <vt:lpstr>تفکر ـ نقاط قوّت</vt:lpstr>
      <vt:lpstr>نقاط ضعف</vt:lpstr>
      <vt:lpstr>داستان حق الناس</vt:lpstr>
      <vt:lpstr>حق الناس</vt:lpstr>
      <vt:lpstr>امانت</vt:lpstr>
      <vt:lpstr>حق خدا</vt:lpstr>
      <vt:lpstr>حق الله</vt:lpstr>
      <vt:lpstr>توبه شهید</vt:lpstr>
      <vt:lpstr>علم آموزی</vt:lpstr>
      <vt:lpstr>ترک گناه</vt:lpstr>
      <vt:lpstr>معجزه حسین</vt:lpstr>
      <vt:lpstr>بهشت</vt:lpstr>
      <vt:lpstr>نکات سخنرانی 3</vt:lpstr>
      <vt:lpstr>یادداشت</vt:lpstr>
      <vt:lpstr>قرآن و عترت</vt:lpstr>
      <vt:lpstr>تصمیمات تازه</vt:lpstr>
      <vt:lpstr>دوست خوب</vt:lpstr>
      <vt:lpstr>وصیت نامه شهید</vt:lpstr>
      <vt:lpstr>تدبر در قرآن</vt:lpstr>
      <vt:lpstr>عهد با امامم</vt:lpstr>
      <vt:lpstr>تقدیر</vt:lpstr>
      <vt:lpstr>خاطره اعتکاف</vt:lpstr>
      <vt:lpstr>سخن معبود</vt:lpstr>
      <vt:lpstr>برگ برنده</vt:lpstr>
      <vt:lpstr>حاجت های من</vt:lpstr>
      <vt:lpstr>دعا در حق دیگران</vt:lpstr>
      <vt:lpstr>وصیت نامه</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یاد امام عصر (عج)</dc:title>
  <dc:creator>morteza</dc:creator>
  <cp:lastModifiedBy>morteza</cp:lastModifiedBy>
  <cp:revision>56</cp:revision>
  <cp:lastPrinted>2014-05-11T07:09:38Z</cp:lastPrinted>
  <dcterms:created xsi:type="dcterms:W3CDTF">2014-05-09T15:32:45Z</dcterms:created>
  <dcterms:modified xsi:type="dcterms:W3CDTF">2014-05-11T07:12:29Z</dcterms:modified>
</cp:coreProperties>
</file>