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65" r:id="rId2"/>
    <p:sldId id="258" r:id="rId3"/>
    <p:sldId id="257" r:id="rId4"/>
    <p:sldId id="259" r:id="rId5"/>
    <p:sldId id="264" r:id="rId6"/>
    <p:sldId id="282" r:id="rId7"/>
    <p:sldId id="283" r:id="rId8"/>
    <p:sldId id="261" r:id="rId9"/>
    <p:sldId id="262" r:id="rId10"/>
    <p:sldId id="263" r:id="rId11"/>
    <p:sldId id="280" r:id="rId12"/>
    <p:sldId id="256" r:id="rId13"/>
    <p:sldId id="260" r:id="rId14"/>
    <p:sldId id="281" r:id="rId15"/>
    <p:sldId id="266" r:id="rId16"/>
    <p:sldId id="267" r:id="rId17"/>
    <p:sldId id="275" r:id="rId18"/>
    <p:sldId id="269" r:id="rId19"/>
    <p:sldId id="270" r:id="rId20"/>
    <p:sldId id="271" r:id="rId21"/>
    <p:sldId id="272" r:id="rId22"/>
    <p:sldId id="273" r:id="rId23"/>
    <p:sldId id="274" r:id="rId24"/>
    <p:sldId id="276" r:id="rId25"/>
    <p:sldId id="286" r:id="rId26"/>
    <p:sldId id="278" r:id="rId27"/>
    <p:sldId id="279" r:id="rId28"/>
    <p:sldId id="284" r:id="rId29"/>
    <p:sldId id="285" r:id="rId30"/>
    <p:sldId id="268" r:id="rId31"/>
    <p:sldId id="277" r:id="rId32"/>
    <p:sldId id="287" r:id="rId33"/>
    <p:sldId id="288" r:id="rId34"/>
    <p:sldId id="289" r:id="rId35"/>
    <p:sldId id="290" r:id="rId36"/>
    <p:sldId id="291" r:id="rId37"/>
    <p:sldId id="292" r:id="rId38"/>
    <p:sldId id="294" r:id="rId39"/>
    <p:sldId id="295" r:id="rId40"/>
    <p:sldId id="296" r:id="rId41"/>
    <p:sldId id="297" r:id="rId42"/>
    <p:sldId id="293" r:id="rId43"/>
    <p:sldId id="298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  <p:sldId id="315" r:id="rId60"/>
    <p:sldId id="299" r:id="rId61"/>
    <p:sldId id="317" r:id="rId62"/>
    <p:sldId id="316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9" r:id="rId74"/>
    <p:sldId id="328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  <p:sldId id="346" r:id="rId92"/>
    <p:sldId id="347" r:id="rId93"/>
    <p:sldId id="348" r:id="rId94"/>
    <p:sldId id="349" r:id="rId95"/>
    <p:sldId id="356" r:id="rId96"/>
    <p:sldId id="357" r:id="rId97"/>
    <p:sldId id="358" r:id="rId98"/>
    <p:sldId id="359" r:id="rId99"/>
    <p:sldId id="360" r:id="rId100"/>
    <p:sldId id="361" r:id="rId101"/>
    <p:sldId id="352" r:id="rId102"/>
    <p:sldId id="351" r:id="rId103"/>
  </p:sldIdLst>
  <p:sldSz cx="12192000" cy="6858000"/>
  <p:notesSz cx="6858000" cy="9144000"/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0" autoAdjust="0"/>
    <p:restoredTop sz="94660"/>
  </p:normalViewPr>
  <p:slideViewPr>
    <p:cSldViewPr snapToGrid="0">
      <p:cViewPr varScale="1">
        <p:scale>
          <a:sx n="80" d="100"/>
          <a:sy n="80" d="100"/>
        </p:scale>
        <p:origin x="37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07" Type="http://schemas.openxmlformats.org/officeDocument/2006/relationships/tableStyles" Target="tableStyles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58D3B-90A3-4C79-82D8-63EF25FCF83B}" type="datetimeFigureOut">
              <a:rPr lang="fa-IR" smtClean="0"/>
              <a:t>02/02/1440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10D87-B21F-4AED-AFAC-6F7A96AE1E30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2034981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58D3B-90A3-4C79-82D8-63EF25FCF83B}" type="datetimeFigureOut">
              <a:rPr lang="fa-IR" smtClean="0"/>
              <a:t>02/02/1440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10D87-B21F-4AED-AFAC-6F7A96AE1E30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73356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58D3B-90A3-4C79-82D8-63EF25FCF83B}" type="datetimeFigureOut">
              <a:rPr lang="fa-IR" smtClean="0"/>
              <a:t>02/02/1440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10D87-B21F-4AED-AFAC-6F7A96AE1E30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851075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58D3B-90A3-4C79-82D8-63EF25FCF83B}" type="datetimeFigureOut">
              <a:rPr lang="fa-IR" smtClean="0"/>
              <a:t>02/02/1440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10D87-B21F-4AED-AFAC-6F7A96AE1E30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174104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58D3B-90A3-4C79-82D8-63EF25FCF83B}" type="datetimeFigureOut">
              <a:rPr lang="fa-IR" smtClean="0"/>
              <a:t>02/02/1440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10D87-B21F-4AED-AFAC-6F7A96AE1E30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6576487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58D3B-90A3-4C79-82D8-63EF25FCF83B}" type="datetimeFigureOut">
              <a:rPr lang="fa-IR" smtClean="0"/>
              <a:t>02/02/1440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10D87-B21F-4AED-AFAC-6F7A96AE1E30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4899511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58D3B-90A3-4C79-82D8-63EF25FCF83B}" type="datetimeFigureOut">
              <a:rPr lang="fa-IR" smtClean="0"/>
              <a:t>02/02/1440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10D87-B21F-4AED-AFAC-6F7A96AE1E30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309268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58D3B-90A3-4C79-82D8-63EF25FCF83B}" type="datetimeFigureOut">
              <a:rPr lang="fa-IR" smtClean="0"/>
              <a:t>02/02/1440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10D87-B21F-4AED-AFAC-6F7A96AE1E30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3424933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58D3B-90A3-4C79-82D8-63EF25FCF83B}" type="datetimeFigureOut">
              <a:rPr lang="fa-IR" smtClean="0"/>
              <a:t>02/02/1440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10D87-B21F-4AED-AFAC-6F7A96AE1E30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7539949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58D3B-90A3-4C79-82D8-63EF25FCF83B}" type="datetimeFigureOut">
              <a:rPr lang="fa-IR" smtClean="0"/>
              <a:t>02/02/1440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10D87-B21F-4AED-AFAC-6F7A96AE1E30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6465558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58D3B-90A3-4C79-82D8-63EF25FCF83B}" type="datetimeFigureOut">
              <a:rPr lang="fa-IR" smtClean="0"/>
              <a:t>02/02/1440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10D87-B21F-4AED-AFAC-6F7A96AE1E30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9604349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958D3B-90A3-4C79-82D8-63EF25FCF83B}" type="datetimeFigureOut">
              <a:rPr lang="fa-IR" smtClean="0"/>
              <a:t>02/02/1440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C10D87-B21F-4AED-AFAC-6F7A96AE1E30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0130127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a-IR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g"/><Relationship Id="rId1" Type="http://schemas.openxmlformats.org/officeDocument/2006/relationships/slideLayout" Target="../slideLayouts/slideLayout1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g"/><Relationship Id="rId1" Type="http://schemas.openxmlformats.org/officeDocument/2006/relationships/slideLayout" Target="../slideLayouts/slideLayout1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g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g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g"/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g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g"/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g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g"/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g"/><Relationship Id="rId2" Type="http://schemas.openxmlformats.org/officeDocument/2006/relationships/image" Target="../media/image86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7.jpg"/><Relationship Id="rId5" Type="http://schemas.openxmlformats.org/officeDocument/2006/relationships/image" Target="../media/image85.jpg"/><Relationship Id="rId4" Type="http://schemas.openxmlformats.org/officeDocument/2006/relationships/image" Target="../media/image84.jpg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g"/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g"/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g"/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g"/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g"/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g"/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g"/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g"/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g"/><Relationship Id="rId1" Type="http://schemas.openxmlformats.org/officeDocument/2006/relationships/slideLayout" Target="../slideLayouts/slideLayout1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g"/><Relationship Id="rId1" Type="http://schemas.openxmlformats.org/officeDocument/2006/relationships/slideLayout" Target="../slideLayouts/slideLayout1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735" y="536262"/>
            <a:ext cx="9826580" cy="619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5282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058" y="1"/>
            <a:ext cx="9758837" cy="6905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366636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248" y="0"/>
            <a:ext cx="9806898" cy="6942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451293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7286" y="0"/>
            <a:ext cx="965157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045351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83" y="0"/>
            <a:ext cx="97563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6819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4062" y="538162"/>
            <a:ext cx="8143875" cy="5781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9350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831" y="0"/>
            <a:ext cx="97240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8285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373" y="0"/>
            <a:ext cx="96557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5142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546" y="0"/>
            <a:ext cx="9682664" cy="6874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5361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9342" y="0"/>
            <a:ext cx="97202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6033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595" y="0"/>
            <a:ext cx="97202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62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3565" y="0"/>
            <a:ext cx="974316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7731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2141" y="0"/>
            <a:ext cx="963304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1302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2932" y="0"/>
            <a:ext cx="9758943" cy="6954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947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17461" y="2378060"/>
            <a:ext cx="11368818" cy="175432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fa-IR" sz="5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روند پژوهی چهل سالگی جمهوری اسلامی ایران </a:t>
            </a:r>
          </a:p>
          <a:p>
            <a:pPr algn="ctr"/>
            <a:r>
              <a:rPr lang="fa-IR" sz="5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+ اطلاعات و آمار </a:t>
            </a:r>
            <a:endParaRPr lang="fa-IR" sz="54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357291" y="5534526"/>
            <a:ext cx="3489158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fa-IR" dirty="0" smtClean="0"/>
              <a:t>تنظیم پرده نگار: سعید تشکری زاده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810101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7947" y="0"/>
            <a:ext cx="9730790" cy="6862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2020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102" y="0"/>
            <a:ext cx="97660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3182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8395" y="0"/>
            <a:ext cx="96557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6296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5281" y="0"/>
            <a:ext cx="974316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7135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7153" y="0"/>
            <a:ext cx="96238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8076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913" y="0"/>
            <a:ext cx="97012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0766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7945" y="0"/>
            <a:ext cx="96373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585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8551" y="0"/>
            <a:ext cx="9668627" cy="6883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86151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220" y="0"/>
            <a:ext cx="95967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90729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0109" y="0"/>
            <a:ext cx="963304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7936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5347" y="3355"/>
            <a:ext cx="9646028" cy="6854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07301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248" y="0"/>
            <a:ext cx="9723773" cy="6958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46974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5438" y="0"/>
            <a:ext cx="974316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12333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471" y="0"/>
            <a:ext cx="9953501" cy="6966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11537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709" y="0"/>
            <a:ext cx="96651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36530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7920" y="0"/>
            <a:ext cx="95695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34025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1058" y="0"/>
            <a:ext cx="981862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64623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2141" y="0"/>
            <a:ext cx="96651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66683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492" y="0"/>
            <a:ext cx="9757361" cy="692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21676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6520" y="0"/>
            <a:ext cx="9813006" cy="7055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74243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4805" y="0"/>
            <a:ext cx="9909258" cy="7007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9616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732" y="0"/>
            <a:ext cx="96785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8166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009" y="0"/>
            <a:ext cx="97240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08560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5122" y="0"/>
            <a:ext cx="9880183" cy="7024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29650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489" y="0"/>
            <a:ext cx="97625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729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269" y="0"/>
            <a:ext cx="975283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29989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1984" y="0"/>
            <a:ext cx="97298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03535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8076" y="0"/>
            <a:ext cx="96422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14347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3407" y="0"/>
            <a:ext cx="961475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28016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5888" y="0"/>
            <a:ext cx="963304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99151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712" y="0"/>
            <a:ext cx="9814377" cy="6954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39349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237" y="0"/>
            <a:ext cx="9738310" cy="687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9656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873" y="0"/>
            <a:ext cx="9675896" cy="6888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30870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305" y="0"/>
            <a:ext cx="9889958" cy="6961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87068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6653" y="0"/>
            <a:ext cx="962867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15382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015" y="0"/>
            <a:ext cx="97298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33694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7787" y="0"/>
            <a:ext cx="97335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06320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7126" y="0"/>
            <a:ext cx="962867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81743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362" y="0"/>
            <a:ext cx="97298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84047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743" y="0"/>
            <a:ext cx="974316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71219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349" y="0"/>
            <a:ext cx="971646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08055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27" y="0"/>
            <a:ext cx="971646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22643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239" y="0"/>
            <a:ext cx="9721266" cy="6872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8371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501" y="0"/>
            <a:ext cx="96238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37433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539" y="0"/>
            <a:ext cx="96422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85215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3406" y="0"/>
            <a:ext cx="974316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74547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6678" y="0"/>
            <a:ext cx="96651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08331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112" y="0"/>
            <a:ext cx="9627520" cy="686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32262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067" y="0"/>
            <a:ext cx="9632533" cy="6834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79648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7602" y="0"/>
            <a:ext cx="97068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0601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219" y="0"/>
            <a:ext cx="9937834" cy="690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4690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719" y="0"/>
            <a:ext cx="96744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88080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8395" y="0"/>
            <a:ext cx="975283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7031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965" y="0"/>
            <a:ext cx="9914102" cy="6978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6768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121" y="0"/>
            <a:ext cx="981862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419573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489" y="0"/>
            <a:ext cx="96973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19027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8869" y="0"/>
            <a:ext cx="97202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20742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1982" y="0"/>
            <a:ext cx="9793283" cy="6942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56795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9186" y="0"/>
            <a:ext cx="9627519" cy="686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76919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254" y="0"/>
            <a:ext cx="974923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509046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751" y="0"/>
            <a:ext cx="9707228" cy="6881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25940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969" y="0"/>
            <a:ext cx="971646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544302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731" y="0"/>
            <a:ext cx="9899584" cy="6954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043557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857" y="0"/>
            <a:ext cx="9816463" cy="6942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920253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5414" y="0"/>
            <a:ext cx="97395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0439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5597" y="0"/>
            <a:ext cx="96692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680195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9160" y="0"/>
            <a:ext cx="971646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058156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901" y="0"/>
            <a:ext cx="964654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159537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195" y="0"/>
            <a:ext cx="975283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303907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845" y="0"/>
            <a:ext cx="9719260" cy="6912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916737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584" y="0"/>
            <a:ext cx="959216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468642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876" y="0"/>
            <a:ext cx="954696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320917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4331" y="0"/>
            <a:ext cx="96973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517680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934" y="47625"/>
            <a:ext cx="9845669" cy="690700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2459" y="0"/>
            <a:ext cx="9822530" cy="702270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509" y="0"/>
            <a:ext cx="9776252" cy="70227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1984" y="38100"/>
            <a:ext cx="9799391" cy="693014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2459" y="9525"/>
            <a:ext cx="9822530" cy="6999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959904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2483" y="0"/>
            <a:ext cx="97889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241271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329" y="0"/>
            <a:ext cx="9892372" cy="6942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8930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6837" y="0"/>
            <a:ext cx="96238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73777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965" y="0"/>
            <a:ext cx="980866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353648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8394" y="0"/>
            <a:ext cx="97298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02766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4963" y="0"/>
            <a:ext cx="959216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241471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0899" y="-89987"/>
            <a:ext cx="9727182" cy="6947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180354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090" y="0"/>
            <a:ext cx="9834563" cy="6892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105844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5570" y="0"/>
            <a:ext cx="96839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226931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857" y="0"/>
            <a:ext cx="98286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049953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4014" y="0"/>
            <a:ext cx="9851607" cy="6960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740950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6202" y="0"/>
            <a:ext cx="9843122" cy="6954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088859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4646" y="0"/>
            <a:ext cx="950691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1765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</TotalTime>
  <Words>18</Words>
  <Application>Microsoft Office PowerPoint</Application>
  <PresentationFormat>Widescreen</PresentationFormat>
  <Paragraphs>3</Paragraphs>
  <Slides>102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102</vt:i4>
      </vt:variant>
    </vt:vector>
  </HeadingPairs>
  <TitlesOfParts>
    <vt:vector size="107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Island</dc:creator>
  <cp:lastModifiedBy>Island</cp:lastModifiedBy>
  <cp:revision>20</cp:revision>
  <dcterms:created xsi:type="dcterms:W3CDTF">2018-10-12T01:41:22Z</dcterms:created>
  <dcterms:modified xsi:type="dcterms:W3CDTF">2018-10-12T04:02:12Z</dcterms:modified>
</cp:coreProperties>
</file>