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5" r:id="rId2"/>
    <p:sldId id="258" r:id="rId3"/>
    <p:sldId id="257" r:id="rId4"/>
    <p:sldId id="259" r:id="rId5"/>
    <p:sldId id="264" r:id="rId6"/>
    <p:sldId id="282" r:id="rId7"/>
    <p:sldId id="283" r:id="rId8"/>
    <p:sldId id="261" r:id="rId9"/>
    <p:sldId id="262" r:id="rId10"/>
    <p:sldId id="263" r:id="rId11"/>
    <p:sldId id="280" r:id="rId12"/>
    <p:sldId id="256" r:id="rId13"/>
    <p:sldId id="260" r:id="rId14"/>
    <p:sldId id="281" r:id="rId15"/>
    <p:sldId id="266" r:id="rId16"/>
    <p:sldId id="267" r:id="rId17"/>
    <p:sldId id="275" r:id="rId18"/>
    <p:sldId id="269" r:id="rId19"/>
    <p:sldId id="270" r:id="rId20"/>
    <p:sldId id="271" r:id="rId21"/>
    <p:sldId id="272" r:id="rId22"/>
    <p:sldId id="273" r:id="rId23"/>
    <p:sldId id="274" r:id="rId24"/>
    <p:sldId id="276" r:id="rId25"/>
    <p:sldId id="286" r:id="rId26"/>
    <p:sldId id="278" r:id="rId27"/>
    <p:sldId id="279" r:id="rId28"/>
    <p:sldId id="284" r:id="rId29"/>
    <p:sldId id="285" r:id="rId30"/>
    <p:sldId id="268" r:id="rId31"/>
    <p:sldId id="277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5" r:id="rId40"/>
    <p:sldId id="296" r:id="rId41"/>
    <p:sldId id="297" r:id="rId42"/>
    <p:sldId id="293" r:id="rId43"/>
    <p:sldId id="298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299" r:id="rId61"/>
    <p:sldId id="317" r:id="rId62"/>
    <p:sldId id="316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9" r:id="rId74"/>
    <p:sldId id="328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6" r:id="rId96"/>
    <p:sldId id="357" r:id="rId97"/>
    <p:sldId id="358" r:id="rId98"/>
    <p:sldId id="359" r:id="rId99"/>
    <p:sldId id="360" r:id="rId100"/>
    <p:sldId id="361" r:id="rId101"/>
    <p:sldId id="352" r:id="rId102"/>
    <p:sldId id="351" r:id="rId103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8D3B-90A3-4C79-82D8-63EF25FCF83B}" type="datetimeFigureOut">
              <a:rPr lang="fa-IR" smtClean="0"/>
              <a:t>02/02/1440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0D87-B21F-4AED-AFAC-6F7A96AE1E3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03498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8D3B-90A3-4C79-82D8-63EF25FCF83B}" type="datetimeFigureOut">
              <a:rPr lang="fa-IR" smtClean="0"/>
              <a:t>02/02/1440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0D87-B21F-4AED-AFAC-6F7A96AE1E3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7335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8D3B-90A3-4C79-82D8-63EF25FCF83B}" type="datetimeFigureOut">
              <a:rPr lang="fa-IR" smtClean="0"/>
              <a:t>02/02/1440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0D87-B21F-4AED-AFAC-6F7A96AE1E3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5107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8D3B-90A3-4C79-82D8-63EF25FCF83B}" type="datetimeFigureOut">
              <a:rPr lang="fa-IR" smtClean="0"/>
              <a:t>02/02/1440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0D87-B21F-4AED-AFAC-6F7A96AE1E3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7410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8D3B-90A3-4C79-82D8-63EF25FCF83B}" type="datetimeFigureOut">
              <a:rPr lang="fa-IR" smtClean="0"/>
              <a:t>02/02/1440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0D87-B21F-4AED-AFAC-6F7A96AE1E3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57648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8D3B-90A3-4C79-82D8-63EF25FCF83B}" type="datetimeFigureOut">
              <a:rPr lang="fa-IR" smtClean="0"/>
              <a:t>02/02/1440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0D87-B21F-4AED-AFAC-6F7A96AE1E3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8995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8D3B-90A3-4C79-82D8-63EF25FCF83B}" type="datetimeFigureOut">
              <a:rPr lang="fa-IR" smtClean="0"/>
              <a:t>02/02/1440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0D87-B21F-4AED-AFAC-6F7A96AE1E3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0926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8D3B-90A3-4C79-82D8-63EF25FCF83B}" type="datetimeFigureOut">
              <a:rPr lang="fa-IR" smtClean="0"/>
              <a:t>02/02/1440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0D87-B21F-4AED-AFAC-6F7A96AE1E3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4249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8D3B-90A3-4C79-82D8-63EF25FCF83B}" type="datetimeFigureOut">
              <a:rPr lang="fa-IR" smtClean="0"/>
              <a:t>02/02/1440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0D87-B21F-4AED-AFAC-6F7A96AE1E3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5399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8D3B-90A3-4C79-82D8-63EF25FCF83B}" type="datetimeFigureOut">
              <a:rPr lang="fa-IR" smtClean="0"/>
              <a:t>02/02/1440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0D87-B21F-4AED-AFAC-6F7A96AE1E3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46555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8D3B-90A3-4C79-82D8-63EF25FCF83B}" type="datetimeFigureOut">
              <a:rPr lang="fa-IR" smtClean="0"/>
              <a:t>02/02/1440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0D87-B21F-4AED-AFAC-6F7A96AE1E3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6043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58D3B-90A3-4C79-82D8-63EF25FCF83B}" type="datetimeFigureOut">
              <a:rPr lang="fa-IR" smtClean="0"/>
              <a:t>02/02/1440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10D87-B21F-4AED-AFAC-6F7A96AE1E3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1301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35" y="536262"/>
            <a:ext cx="982658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2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58" y="1"/>
            <a:ext cx="9758837" cy="690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666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48" y="0"/>
            <a:ext cx="9806898" cy="69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512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86" y="0"/>
            <a:ext cx="9651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453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3" y="0"/>
            <a:ext cx="9756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81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62" y="538162"/>
            <a:ext cx="814387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35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31" y="0"/>
            <a:ext cx="9724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28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73" y="0"/>
            <a:ext cx="9655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14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46" y="0"/>
            <a:ext cx="9682664" cy="687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36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42" y="0"/>
            <a:ext cx="9720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03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595" y="0"/>
            <a:ext cx="9720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65" y="0"/>
            <a:ext cx="9743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73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41" y="0"/>
            <a:ext cx="9633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30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32" y="0"/>
            <a:ext cx="9758943" cy="69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4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461" y="2378060"/>
            <a:ext cx="1136881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fa-I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روند پژوهی چهل سالگی جمهوری اسلامی ایران </a:t>
            </a:r>
          </a:p>
          <a:p>
            <a:pPr algn="ctr"/>
            <a:r>
              <a:rPr lang="fa-I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+ اطلاعات و آمار </a:t>
            </a:r>
            <a:endParaRPr lang="fa-IR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7291" y="5534526"/>
            <a:ext cx="348915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dirty="0" smtClean="0"/>
              <a:t>تنظیم پرده نگار: سعید تشکری زاده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81010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47" y="0"/>
            <a:ext cx="9730790" cy="686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02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02" y="0"/>
            <a:ext cx="9766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18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395" y="0"/>
            <a:ext cx="9655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29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81" y="0"/>
            <a:ext cx="9743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13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53" y="0"/>
            <a:ext cx="9623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07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13" y="0"/>
            <a:ext cx="9701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76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45" y="0"/>
            <a:ext cx="9637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8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51" y="0"/>
            <a:ext cx="9668627" cy="688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61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0" y="0"/>
            <a:ext cx="9596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07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09" y="0"/>
            <a:ext cx="9633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93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47" y="3355"/>
            <a:ext cx="9646028" cy="685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73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48" y="0"/>
            <a:ext cx="9723773" cy="69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69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38" y="0"/>
            <a:ext cx="9743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23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71" y="0"/>
            <a:ext cx="9953501" cy="696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15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09" y="0"/>
            <a:ext cx="9665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65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20" y="0"/>
            <a:ext cx="956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40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058" y="0"/>
            <a:ext cx="9818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46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41" y="0"/>
            <a:ext cx="9665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66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2" y="0"/>
            <a:ext cx="9757361" cy="69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16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20" y="0"/>
            <a:ext cx="9813006" cy="70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42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05" y="0"/>
            <a:ext cx="9909258" cy="700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61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32" y="0"/>
            <a:ext cx="9678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16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09" y="0"/>
            <a:ext cx="9724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85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22" y="0"/>
            <a:ext cx="9880183" cy="702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96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89" y="0"/>
            <a:ext cx="9762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69" y="0"/>
            <a:ext cx="9752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99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84" y="0"/>
            <a:ext cx="9729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353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76" y="0"/>
            <a:ext cx="9642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434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07" y="0"/>
            <a:ext cx="9614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801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88" y="0"/>
            <a:ext cx="9633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915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2" y="0"/>
            <a:ext cx="9814377" cy="69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934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" y="0"/>
            <a:ext cx="9738310" cy="687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65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873" y="0"/>
            <a:ext cx="9675896" cy="68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087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05" y="0"/>
            <a:ext cx="9889958" cy="696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706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53" y="0"/>
            <a:ext cx="9628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538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15" y="0"/>
            <a:ext cx="9729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369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87" y="0"/>
            <a:ext cx="9733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632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26" y="0"/>
            <a:ext cx="9628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174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62" y="0"/>
            <a:ext cx="9729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404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43" y="0"/>
            <a:ext cx="9743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121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49" y="0"/>
            <a:ext cx="9716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805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27" y="0"/>
            <a:ext cx="9716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264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9" y="0"/>
            <a:ext cx="9721266" cy="68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37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01" y="0"/>
            <a:ext cx="9623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743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39" y="0"/>
            <a:ext cx="9642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521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06" y="0"/>
            <a:ext cx="9743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454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78" y="0"/>
            <a:ext cx="9665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833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0"/>
            <a:ext cx="9627520" cy="686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226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67" y="0"/>
            <a:ext cx="9632533" cy="683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964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02" y="0"/>
            <a:ext cx="9706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60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9" y="0"/>
            <a:ext cx="9937834" cy="690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69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9" y="0"/>
            <a:ext cx="9674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808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395" y="0"/>
            <a:ext cx="9752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03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65" y="0"/>
            <a:ext cx="9914102" cy="697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76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21" y="0"/>
            <a:ext cx="9818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195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89" y="0"/>
            <a:ext cx="9697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902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69" y="0"/>
            <a:ext cx="9720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074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82" y="0"/>
            <a:ext cx="9793283" cy="69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679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86" y="0"/>
            <a:ext cx="9627519" cy="686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691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54" y="0"/>
            <a:ext cx="9749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090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51" y="0"/>
            <a:ext cx="9707228" cy="688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59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69" y="0"/>
            <a:ext cx="9716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443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31" y="0"/>
            <a:ext cx="9899584" cy="69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435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57" y="0"/>
            <a:ext cx="9816463" cy="69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202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14" y="0"/>
            <a:ext cx="9739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43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97" y="0"/>
            <a:ext cx="9669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801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60" y="0"/>
            <a:ext cx="9716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581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01" y="0"/>
            <a:ext cx="9646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595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95" y="0"/>
            <a:ext cx="9752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039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45" y="0"/>
            <a:ext cx="9719260" cy="69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167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84" y="0"/>
            <a:ext cx="9592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686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6" y="0"/>
            <a:ext cx="9546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209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31" y="0"/>
            <a:ext cx="9697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176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34" y="47625"/>
            <a:ext cx="9845669" cy="6907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59" y="0"/>
            <a:ext cx="9822530" cy="7022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09" y="0"/>
            <a:ext cx="9776252" cy="7022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84" y="38100"/>
            <a:ext cx="9799391" cy="6930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59" y="9525"/>
            <a:ext cx="9822530" cy="699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599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83" y="0"/>
            <a:ext cx="9788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412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29" y="0"/>
            <a:ext cx="9892372" cy="69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93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7" y="0"/>
            <a:ext cx="9623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377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65" y="0"/>
            <a:ext cx="9808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536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94" y="0"/>
            <a:ext cx="9729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27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63" y="0"/>
            <a:ext cx="9592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414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99" y="-89987"/>
            <a:ext cx="9727182" cy="69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803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90" y="0"/>
            <a:ext cx="9834563" cy="689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58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70" y="0"/>
            <a:ext cx="9683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269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57" y="0"/>
            <a:ext cx="9828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499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14" y="0"/>
            <a:ext cx="9851607" cy="696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409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02" y="0"/>
            <a:ext cx="9843122" cy="69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888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46" y="0"/>
            <a:ext cx="9506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76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18</Words>
  <Application>Microsoft Office PowerPoint</Application>
  <PresentationFormat>Widescreen</PresentationFormat>
  <Paragraphs>3</Paragraphs>
  <Slides>102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Island</dc:creator>
  <cp:lastModifiedBy>Island</cp:lastModifiedBy>
  <cp:revision>20</cp:revision>
  <dcterms:created xsi:type="dcterms:W3CDTF">2018-10-12T01:41:22Z</dcterms:created>
  <dcterms:modified xsi:type="dcterms:W3CDTF">2018-10-12T04:02:12Z</dcterms:modified>
</cp:coreProperties>
</file>