
<file path=[Content_Types].xml><?xml version="1.0" encoding="utf-8"?>
<Types xmlns="http://schemas.openxmlformats.org/package/2006/content-types">
  <Default Extension="png" ContentType="image/png"/>
  <Default Extension="mp3" ContentType="audio/mpeg"/>
  <Default Extension="jpeg" ContentType="image/jpeg"/>
  <Default Extension="m4a" ContentType="audio/mp4"/>
  <Default Extension="rels" ContentType="application/vnd.openxmlformats-package.relationships+xml"/>
  <Default Extension="xml" ContentType="application/xml"/>
  <Default Extension="wdp" ContentType="image/vnd.ms-photo"/>
  <Default Extension="mp4" ContentType="video/mp4"/>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0" r:id="rId1"/>
  </p:sldMasterIdLst>
  <p:notesMasterIdLst>
    <p:notesMasterId r:id="rId32"/>
  </p:notesMasterIdLst>
  <p:sldIdLst>
    <p:sldId id="258" r:id="rId2"/>
    <p:sldId id="259" r:id="rId3"/>
    <p:sldId id="361" r:id="rId4"/>
    <p:sldId id="362" r:id="rId5"/>
    <p:sldId id="364" r:id="rId6"/>
    <p:sldId id="338" r:id="rId7"/>
    <p:sldId id="339" r:id="rId8"/>
    <p:sldId id="340" r:id="rId9"/>
    <p:sldId id="341" r:id="rId10"/>
    <p:sldId id="342" r:id="rId11"/>
    <p:sldId id="343" r:id="rId12"/>
    <p:sldId id="348" r:id="rId13"/>
    <p:sldId id="347" r:id="rId14"/>
    <p:sldId id="346" r:id="rId15"/>
    <p:sldId id="349" r:id="rId16"/>
    <p:sldId id="350" r:id="rId17"/>
    <p:sldId id="318" r:id="rId18"/>
    <p:sldId id="319" r:id="rId19"/>
    <p:sldId id="351" r:id="rId20"/>
    <p:sldId id="352" r:id="rId21"/>
    <p:sldId id="354" r:id="rId22"/>
    <p:sldId id="321" r:id="rId23"/>
    <p:sldId id="322" r:id="rId24"/>
    <p:sldId id="355" r:id="rId25"/>
    <p:sldId id="356" r:id="rId26"/>
    <p:sldId id="357" r:id="rId27"/>
    <p:sldId id="324" r:id="rId28"/>
    <p:sldId id="325" r:id="rId29"/>
    <p:sldId id="295" r:id="rId30"/>
    <p:sldId id="299" r:id="rId31"/>
  </p:sldIdLst>
  <p:sldSz cx="12192000" cy="7578725"/>
  <p:notesSz cx="6858000" cy="9144000"/>
  <p:defaultTextStyle>
    <a:defPPr>
      <a:defRPr lang="en-US"/>
    </a:defPPr>
    <a:lvl1pPr marL="0" algn="l" defTabSz="1165008" rtl="0" eaLnBrk="1" latinLnBrk="0" hangingPunct="1">
      <a:defRPr sz="4587" kern="1200">
        <a:solidFill>
          <a:schemeClr val="tx1"/>
        </a:solidFill>
        <a:latin typeface="+mn-lt"/>
        <a:ea typeface="+mn-ea"/>
        <a:cs typeface="+mn-cs"/>
      </a:defRPr>
    </a:lvl1pPr>
    <a:lvl2pPr marL="1165008" algn="l" defTabSz="1165008" rtl="0" eaLnBrk="1" latinLnBrk="0" hangingPunct="1">
      <a:defRPr sz="4587" kern="1200">
        <a:solidFill>
          <a:schemeClr val="tx1"/>
        </a:solidFill>
        <a:latin typeface="+mn-lt"/>
        <a:ea typeface="+mn-ea"/>
        <a:cs typeface="+mn-cs"/>
      </a:defRPr>
    </a:lvl2pPr>
    <a:lvl3pPr marL="2330015" algn="l" defTabSz="1165008" rtl="0" eaLnBrk="1" latinLnBrk="0" hangingPunct="1">
      <a:defRPr sz="4587" kern="1200">
        <a:solidFill>
          <a:schemeClr val="tx1"/>
        </a:solidFill>
        <a:latin typeface="+mn-lt"/>
        <a:ea typeface="+mn-ea"/>
        <a:cs typeface="+mn-cs"/>
      </a:defRPr>
    </a:lvl3pPr>
    <a:lvl4pPr marL="3495023" algn="l" defTabSz="1165008" rtl="0" eaLnBrk="1" latinLnBrk="0" hangingPunct="1">
      <a:defRPr sz="4587" kern="1200">
        <a:solidFill>
          <a:schemeClr val="tx1"/>
        </a:solidFill>
        <a:latin typeface="+mn-lt"/>
        <a:ea typeface="+mn-ea"/>
        <a:cs typeface="+mn-cs"/>
      </a:defRPr>
    </a:lvl4pPr>
    <a:lvl5pPr marL="4660031" algn="l" defTabSz="1165008" rtl="0" eaLnBrk="1" latinLnBrk="0" hangingPunct="1">
      <a:defRPr sz="4587" kern="1200">
        <a:solidFill>
          <a:schemeClr val="tx1"/>
        </a:solidFill>
        <a:latin typeface="+mn-lt"/>
        <a:ea typeface="+mn-ea"/>
        <a:cs typeface="+mn-cs"/>
      </a:defRPr>
    </a:lvl5pPr>
    <a:lvl6pPr marL="5825038" algn="l" defTabSz="1165008" rtl="0" eaLnBrk="1" latinLnBrk="0" hangingPunct="1">
      <a:defRPr sz="4587" kern="1200">
        <a:solidFill>
          <a:schemeClr val="tx1"/>
        </a:solidFill>
        <a:latin typeface="+mn-lt"/>
        <a:ea typeface="+mn-ea"/>
        <a:cs typeface="+mn-cs"/>
      </a:defRPr>
    </a:lvl6pPr>
    <a:lvl7pPr marL="6990046" algn="l" defTabSz="1165008" rtl="0" eaLnBrk="1" latinLnBrk="0" hangingPunct="1">
      <a:defRPr sz="4587" kern="1200">
        <a:solidFill>
          <a:schemeClr val="tx1"/>
        </a:solidFill>
        <a:latin typeface="+mn-lt"/>
        <a:ea typeface="+mn-ea"/>
        <a:cs typeface="+mn-cs"/>
      </a:defRPr>
    </a:lvl7pPr>
    <a:lvl8pPr marL="8155053" algn="l" defTabSz="1165008" rtl="0" eaLnBrk="1" latinLnBrk="0" hangingPunct="1">
      <a:defRPr sz="4587" kern="1200">
        <a:solidFill>
          <a:schemeClr val="tx1"/>
        </a:solidFill>
        <a:latin typeface="+mn-lt"/>
        <a:ea typeface="+mn-ea"/>
        <a:cs typeface="+mn-cs"/>
      </a:defRPr>
    </a:lvl8pPr>
    <a:lvl9pPr marL="9320061" algn="l" defTabSz="1165008" rtl="0" eaLnBrk="1" latinLnBrk="0" hangingPunct="1">
      <a:defRPr sz="4587"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41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66FFCC"/>
    <a:srgbClr val="309315"/>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14" autoAdjust="0"/>
    <p:restoredTop sz="94434" autoAdjust="0"/>
  </p:normalViewPr>
  <p:slideViewPr>
    <p:cSldViewPr snapToGrid="0">
      <p:cViewPr varScale="1">
        <p:scale>
          <a:sx n="76" d="100"/>
          <a:sy n="76" d="100"/>
        </p:scale>
        <p:origin x="492" y="84"/>
      </p:cViewPr>
      <p:guideLst>
        <p:guide orient="horz" pos="2410"/>
        <p:guide pos="3840"/>
      </p:guideLst>
    </p:cSldViewPr>
  </p:slideViewPr>
  <p:notesTextViewPr>
    <p:cViewPr>
      <p:scale>
        <a:sx n="3" d="2"/>
        <a:sy n="3" d="2"/>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3886200" y="0"/>
            <a:ext cx="2971800" cy="458788"/>
          </a:xfrm>
          <a:prstGeom prst="rect">
            <a:avLst/>
          </a:prstGeom>
        </p:spPr>
        <p:txBody>
          <a:bodyPr vert="horz" lIns="91440" tIns="45720" rIns="91440" bIns="45720" rtlCol="1"/>
          <a:lstStyle>
            <a:lvl1pPr algn="r">
              <a:defRPr sz="1200"/>
            </a:lvl1pPr>
          </a:lstStyle>
          <a:p>
            <a:endParaRPr lang="fa-IR"/>
          </a:p>
        </p:txBody>
      </p:sp>
      <p:sp>
        <p:nvSpPr>
          <p:cNvPr id="3" name="Date Placeholder 2"/>
          <p:cNvSpPr>
            <a:spLocks noGrp="1"/>
          </p:cNvSpPr>
          <p:nvPr>
            <p:ph type="dt" idx="1"/>
          </p:nvPr>
        </p:nvSpPr>
        <p:spPr>
          <a:xfrm>
            <a:off x="1588" y="0"/>
            <a:ext cx="2971800" cy="458788"/>
          </a:xfrm>
          <a:prstGeom prst="rect">
            <a:avLst/>
          </a:prstGeom>
        </p:spPr>
        <p:txBody>
          <a:bodyPr vert="horz" lIns="91440" tIns="45720" rIns="91440" bIns="45720" rtlCol="1"/>
          <a:lstStyle>
            <a:lvl1pPr algn="l">
              <a:defRPr sz="1200"/>
            </a:lvl1pPr>
          </a:lstStyle>
          <a:p>
            <a:fld id="{DFA3A463-ACED-4501-A29C-8E6964DBA8BC}" type="datetimeFigureOut">
              <a:rPr lang="fa-IR" smtClean="0"/>
              <a:t>04/07/1444</a:t>
            </a:fld>
            <a:endParaRPr lang="fa-IR"/>
          </a:p>
        </p:txBody>
      </p:sp>
      <p:sp>
        <p:nvSpPr>
          <p:cNvPr id="4" name="Slide Image Placeholder 3"/>
          <p:cNvSpPr>
            <a:spLocks noGrp="1" noRot="1" noChangeAspect="1"/>
          </p:cNvSpPr>
          <p:nvPr>
            <p:ph type="sldImg" idx="2"/>
          </p:nvPr>
        </p:nvSpPr>
        <p:spPr>
          <a:xfrm>
            <a:off x="946150" y="1143000"/>
            <a:ext cx="4965700" cy="3086100"/>
          </a:xfrm>
          <a:prstGeom prst="rect">
            <a:avLst/>
          </a:prstGeom>
          <a:noFill/>
          <a:ln w="12700">
            <a:solidFill>
              <a:prstClr val="black"/>
            </a:solidFill>
          </a:ln>
        </p:spPr>
        <p:txBody>
          <a:bodyPr vert="horz" lIns="91440" tIns="45720" rIns="91440" bIns="45720" rtlCol="1" anchor="ctr"/>
          <a:lstStyle/>
          <a:p>
            <a:endParaRPr lang="fa-IR"/>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1"/>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fa-IR"/>
          </a:p>
        </p:txBody>
      </p:sp>
      <p:sp>
        <p:nvSpPr>
          <p:cNvPr id="6" name="Footer Placeholder 5"/>
          <p:cNvSpPr>
            <a:spLocks noGrp="1"/>
          </p:cNvSpPr>
          <p:nvPr>
            <p:ph type="ftr" sz="quarter" idx="4"/>
          </p:nvPr>
        </p:nvSpPr>
        <p:spPr>
          <a:xfrm>
            <a:off x="3886200" y="8685213"/>
            <a:ext cx="2971800" cy="458787"/>
          </a:xfrm>
          <a:prstGeom prst="rect">
            <a:avLst/>
          </a:prstGeom>
        </p:spPr>
        <p:txBody>
          <a:bodyPr vert="horz" lIns="91440" tIns="45720" rIns="91440" bIns="45720" rtlCol="1" anchor="b"/>
          <a:lstStyle>
            <a:lvl1pPr algn="r">
              <a:defRPr sz="1200"/>
            </a:lvl1pPr>
          </a:lstStyle>
          <a:p>
            <a:endParaRPr lang="fa-IR"/>
          </a:p>
        </p:txBody>
      </p:sp>
      <p:sp>
        <p:nvSpPr>
          <p:cNvPr id="7" name="Slide Number Placeholder 6"/>
          <p:cNvSpPr>
            <a:spLocks noGrp="1"/>
          </p:cNvSpPr>
          <p:nvPr>
            <p:ph type="sldNum" sz="quarter" idx="5"/>
          </p:nvPr>
        </p:nvSpPr>
        <p:spPr>
          <a:xfrm>
            <a:off x="1588" y="8685213"/>
            <a:ext cx="2971800" cy="458787"/>
          </a:xfrm>
          <a:prstGeom prst="rect">
            <a:avLst/>
          </a:prstGeom>
        </p:spPr>
        <p:txBody>
          <a:bodyPr vert="horz" lIns="91440" tIns="45720" rIns="91440" bIns="45720" rtlCol="1" anchor="b"/>
          <a:lstStyle>
            <a:lvl1pPr algn="l">
              <a:defRPr sz="1200"/>
            </a:lvl1pPr>
          </a:lstStyle>
          <a:p>
            <a:fld id="{56DAC2DD-0DA7-4BA1-A2DB-EEB9A618EEAB}" type="slidenum">
              <a:rPr lang="fa-IR" smtClean="0"/>
              <a:t>‹#›</a:t>
            </a:fld>
            <a:endParaRPr lang="fa-IR"/>
          </a:p>
        </p:txBody>
      </p:sp>
    </p:spTree>
    <p:extLst>
      <p:ext uri="{BB962C8B-B14F-4D97-AF65-F5344CB8AC3E}">
        <p14:creationId xmlns:p14="http://schemas.microsoft.com/office/powerpoint/2010/main" val="3687222874"/>
      </p:ext>
    </p:extLst>
  </p:cSld>
  <p:clrMap bg1="lt1" tx1="dk1" bg2="lt2" tx2="dk2" accent1="accent1" accent2="accent2" accent3="accent3" accent4="accent4" accent5="accent5" accent6="accent6" hlink="hlink" folHlink="folHlink"/>
  <p:notesStyle>
    <a:lvl1pPr marL="0" algn="r" defTabSz="914400" rtl="1" eaLnBrk="1" latinLnBrk="0" hangingPunct="1">
      <a:defRPr sz="1200" kern="1200">
        <a:solidFill>
          <a:schemeClr val="tx1"/>
        </a:solidFill>
        <a:latin typeface="+mn-lt"/>
        <a:ea typeface="+mn-ea"/>
        <a:cs typeface="+mn-cs"/>
      </a:defRPr>
    </a:lvl1pPr>
    <a:lvl2pPr marL="457200" algn="r" defTabSz="914400" rtl="1" eaLnBrk="1" latinLnBrk="0" hangingPunct="1">
      <a:defRPr sz="1200" kern="1200">
        <a:solidFill>
          <a:schemeClr val="tx1"/>
        </a:solidFill>
        <a:latin typeface="+mn-lt"/>
        <a:ea typeface="+mn-ea"/>
        <a:cs typeface="+mn-cs"/>
      </a:defRPr>
    </a:lvl2pPr>
    <a:lvl3pPr marL="914400" algn="r" defTabSz="914400" rtl="1" eaLnBrk="1" latinLnBrk="0" hangingPunct="1">
      <a:defRPr sz="1200" kern="1200">
        <a:solidFill>
          <a:schemeClr val="tx1"/>
        </a:solidFill>
        <a:latin typeface="+mn-lt"/>
        <a:ea typeface="+mn-ea"/>
        <a:cs typeface="+mn-cs"/>
      </a:defRPr>
    </a:lvl3pPr>
    <a:lvl4pPr marL="1371600" algn="r" defTabSz="914400" rtl="1" eaLnBrk="1" latinLnBrk="0" hangingPunct="1">
      <a:defRPr sz="1200" kern="1200">
        <a:solidFill>
          <a:schemeClr val="tx1"/>
        </a:solidFill>
        <a:latin typeface="+mn-lt"/>
        <a:ea typeface="+mn-ea"/>
        <a:cs typeface="+mn-cs"/>
      </a:defRPr>
    </a:lvl4pPr>
    <a:lvl5pPr marL="1828800" algn="r" defTabSz="914400" rtl="1" eaLnBrk="1" latinLnBrk="0" hangingPunct="1">
      <a:defRPr sz="1200" kern="1200">
        <a:solidFill>
          <a:schemeClr val="tx1"/>
        </a:solidFill>
        <a:latin typeface="+mn-lt"/>
        <a:ea typeface="+mn-ea"/>
        <a:cs typeface="+mn-cs"/>
      </a:defRPr>
    </a:lvl5pPr>
    <a:lvl6pPr marL="2286000" algn="r" defTabSz="914400" rtl="1" eaLnBrk="1" latinLnBrk="0" hangingPunct="1">
      <a:defRPr sz="1200" kern="1200">
        <a:solidFill>
          <a:schemeClr val="tx1"/>
        </a:solidFill>
        <a:latin typeface="+mn-lt"/>
        <a:ea typeface="+mn-ea"/>
        <a:cs typeface="+mn-cs"/>
      </a:defRPr>
    </a:lvl6pPr>
    <a:lvl7pPr marL="2743200" algn="r" defTabSz="914400" rtl="1" eaLnBrk="1" latinLnBrk="0" hangingPunct="1">
      <a:defRPr sz="1200" kern="1200">
        <a:solidFill>
          <a:schemeClr val="tx1"/>
        </a:solidFill>
        <a:latin typeface="+mn-lt"/>
        <a:ea typeface="+mn-ea"/>
        <a:cs typeface="+mn-cs"/>
      </a:defRPr>
    </a:lvl7pPr>
    <a:lvl8pPr marL="3200400" algn="r" defTabSz="914400" rtl="1" eaLnBrk="1" latinLnBrk="0" hangingPunct="1">
      <a:defRPr sz="1200" kern="1200">
        <a:solidFill>
          <a:schemeClr val="tx1"/>
        </a:solidFill>
        <a:latin typeface="+mn-lt"/>
        <a:ea typeface="+mn-ea"/>
        <a:cs typeface="+mn-cs"/>
      </a:defRPr>
    </a:lvl8pPr>
    <a:lvl9pPr marL="3657600" algn="r" defTabSz="914400" rtl="1"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fa-IR" dirty="0"/>
          </a:p>
        </p:txBody>
      </p:sp>
      <p:sp>
        <p:nvSpPr>
          <p:cNvPr id="4" name="Slide Number Placeholder 3"/>
          <p:cNvSpPr>
            <a:spLocks noGrp="1"/>
          </p:cNvSpPr>
          <p:nvPr>
            <p:ph type="sldNum" sz="quarter" idx="10"/>
          </p:nvPr>
        </p:nvSpPr>
        <p:spPr/>
        <p:txBody>
          <a:bodyPr/>
          <a:lstStyle/>
          <a:p>
            <a:fld id="{56DAC2DD-0DA7-4BA1-A2DB-EEB9A618EEAB}" type="slidenum">
              <a:rPr lang="fa-IR" smtClean="0"/>
              <a:t>15</a:t>
            </a:fld>
            <a:endParaRPr lang="fa-IR"/>
          </a:p>
        </p:txBody>
      </p:sp>
    </p:spTree>
    <p:extLst>
      <p:ext uri="{BB962C8B-B14F-4D97-AF65-F5344CB8AC3E}">
        <p14:creationId xmlns:p14="http://schemas.microsoft.com/office/powerpoint/2010/main" val="368456583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240315"/>
            <a:ext cx="9144000" cy="2638519"/>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980586"/>
            <a:ext cx="9144000" cy="1829770"/>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F1A15FBF-9F25-4FDB-89EF-03AB53618AA8}" type="datetimeFigureOut">
              <a:rPr lang="en-US" smtClean="0"/>
              <a:t>1/25/2023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FB37A74-07A0-4946-9C02-C28E1F174C39}" type="slidenum">
              <a:rPr lang="en-US" smtClean="0"/>
              <a:t>‹#›</a:t>
            </a:fld>
            <a:endParaRPr lang="en-US"/>
          </a:p>
        </p:txBody>
      </p:sp>
    </p:spTree>
    <p:extLst>
      <p:ext uri="{BB962C8B-B14F-4D97-AF65-F5344CB8AC3E}">
        <p14:creationId xmlns:p14="http://schemas.microsoft.com/office/powerpoint/2010/main" val="168690966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1A15FBF-9F25-4FDB-89EF-03AB53618AA8}" type="datetimeFigureOut">
              <a:rPr lang="en-US" smtClean="0"/>
              <a:t>1/25/2023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FB37A74-07A0-4946-9C02-C28E1F174C39}" type="slidenum">
              <a:rPr lang="en-US" smtClean="0"/>
              <a:t>‹#›</a:t>
            </a:fld>
            <a:endParaRPr lang="en-US"/>
          </a:p>
        </p:txBody>
      </p:sp>
    </p:spTree>
    <p:extLst>
      <p:ext uri="{BB962C8B-B14F-4D97-AF65-F5344CB8AC3E}">
        <p14:creationId xmlns:p14="http://schemas.microsoft.com/office/powerpoint/2010/main" val="385311432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889419"/>
            <a:ext cx="10515600" cy="3152539"/>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5071782"/>
            <a:ext cx="10515600" cy="1657846"/>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1A15FBF-9F25-4FDB-89EF-03AB53618AA8}" type="datetimeFigureOut">
              <a:rPr lang="en-US" smtClean="0"/>
              <a:t>1/25/2023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FB37A74-07A0-4946-9C02-C28E1F174C39}" type="slidenum">
              <a:rPr lang="en-US" smtClean="0"/>
              <a:t>‹#›</a:t>
            </a:fld>
            <a:endParaRPr lang="en-US"/>
          </a:p>
        </p:txBody>
      </p:sp>
    </p:spTree>
    <p:extLst>
      <p:ext uri="{BB962C8B-B14F-4D97-AF65-F5344CB8AC3E}">
        <p14:creationId xmlns:p14="http://schemas.microsoft.com/office/powerpoint/2010/main" val="320754737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2017485"/>
            <a:ext cx="5181600" cy="480863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2017485"/>
            <a:ext cx="5181600" cy="480863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F1A15FBF-9F25-4FDB-89EF-03AB53618AA8}" type="datetimeFigureOut">
              <a:rPr lang="en-US" smtClean="0"/>
              <a:t>1/25/2023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FB37A74-07A0-4946-9C02-C28E1F174C39}" type="slidenum">
              <a:rPr lang="en-US" smtClean="0"/>
              <a:t>‹#›</a:t>
            </a:fld>
            <a:endParaRPr lang="en-US"/>
          </a:p>
        </p:txBody>
      </p:sp>
    </p:spTree>
    <p:extLst>
      <p:ext uri="{BB962C8B-B14F-4D97-AF65-F5344CB8AC3E}">
        <p14:creationId xmlns:p14="http://schemas.microsoft.com/office/powerpoint/2010/main" val="303073299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403497"/>
            <a:ext cx="10515600" cy="1464870"/>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9" y="1857841"/>
            <a:ext cx="5157787" cy="910499"/>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9" y="2768340"/>
            <a:ext cx="5157787" cy="407181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857841"/>
            <a:ext cx="5183188" cy="910499"/>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768340"/>
            <a:ext cx="5183188" cy="407181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1A15FBF-9F25-4FDB-89EF-03AB53618AA8}" type="datetimeFigureOut">
              <a:rPr lang="en-US" smtClean="0"/>
              <a:t>1/25/2023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FB37A74-07A0-4946-9C02-C28E1F174C39}" type="slidenum">
              <a:rPr lang="en-US" smtClean="0"/>
              <a:t>‹#›</a:t>
            </a:fld>
            <a:endParaRPr lang="en-US"/>
          </a:p>
        </p:txBody>
      </p:sp>
    </p:spTree>
    <p:extLst>
      <p:ext uri="{BB962C8B-B14F-4D97-AF65-F5344CB8AC3E}">
        <p14:creationId xmlns:p14="http://schemas.microsoft.com/office/powerpoint/2010/main" val="412614589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1A15FBF-9F25-4FDB-89EF-03AB53618AA8}" type="datetimeFigureOut">
              <a:rPr lang="en-US" smtClean="0"/>
              <a:t>1/25/2023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FB37A74-07A0-4946-9C02-C28E1F174C39}" type="slidenum">
              <a:rPr lang="en-US" smtClean="0"/>
              <a:t>‹#›</a:t>
            </a:fld>
            <a:endParaRPr lang="en-US"/>
          </a:p>
        </p:txBody>
      </p:sp>
    </p:spTree>
    <p:extLst>
      <p:ext uri="{BB962C8B-B14F-4D97-AF65-F5344CB8AC3E}">
        <p14:creationId xmlns:p14="http://schemas.microsoft.com/office/powerpoint/2010/main" val="41584030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1A15FBF-9F25-4FDB-89EF-03AB53618AA8}" type="datetimeFigureOut">
              <a:rPr lang="en-US" smtClean="0"/>
              <a:t>1/25/2023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FB37A74-07A0-4946-9C02-C28E1F174C39}" type="slidenum">
              <a:rPr lang="en-US" smtClean="0"/>
              <a:t>‹#›</a:t>
            </a:fld>
            <a:endParaRPr lang="en-US"/>
          </a:p>
        </p:txBody>
      </p:sp>
    </p:spTree>
    <p:extLst>
      <p:ext uri="{BB962C8B-B14F-4D97-AF65-F5344CB8AC3E}">
        <p14:creationId xmlns:p14="http://schemas.microsoft.com/office/powerpoint/2010/main" val="34733813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9" y="505248"/>
            <a:ext cx="3932237" cy="1768369"/>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1091197"/>
            <a:ext cx="6172200" cy="5385807"/>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9" y="2273617"/>
            <a:ext cx="3932237" cy="421215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F1A15FBF-9F25-4FDB-89EF-03AB53618AA8}" type="datetimeFigureOut">
              <a:rPr lang="en-US" smtClean="0"/>
              <a:t>1/25/2023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FB37A74-07A0-4946-9C02-C28E1F174C39}" type="slidenum">
              <a:rPr lang="en-US" smtClean="0"/>
              <a:t>‹#›</a:t>
            </a:fld>
            <a:endParaRPr lang="en-US"/>
          </a:p>
        </p:txBody>
      </p:sp>
    </p:spTree>
    <p:extLst>
      <p:ext uri="{BB962C8B-B14F-4D97-AF65-F5344CB8AC3E}">
        <p14:creationId xmlns:p14="http://schemas.microsoft.com/office/powerpoint/2010/main" val="160476433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9" y="505248"/>
            <a:ext cx="3932237" cy="1768369"/>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1091197"/>
            <a:ext cx="6172200" cy="5385807"/>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9" y="2273617"/>
            <a:ext cx="3932237" cy="421215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F1A15FBF-9F25-4FDB-89EF-03AB53618AA8}" type="datetimeFigureOut">
              <a:rPr lang="en-US" smtClean="0"/>
              <a:t>1/25/2023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FB37A74-07A0-4946-9C02-C28E1F174C39}" type="slidenum">
              <a:rPr lang="en-US" smtClean="0"/>
              <a:t>‹#›</a:t>
            </a:fld>
            <a:endParaRPr lang="en-US"/>
          </a:p>
        </p:txBody>
      </p:sp>
    </p:spTree>
    <p:extLst>
      <p:ext uri="{BB962C8B-B14F-4D97-AF65-F5344CB8AC3E}">
        <p14:creationId xmlns:p14="http://schemas.microsoft.com/office/powerpoint/2010/main" val="40648147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1A15FBF-9F25-4FDB-89EF-03AB53618AA8}" type="datetimeFigureOut">
              <a:rPr lang="en-US" smtClean="0"/>
              <a:t>1/25/2023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FB37A74-07A0-4946-9C02-C28E1F174C39}" type="slidenum">
              <a:rPr lang="en-US" smtClean="0"/>
              <a:t>‹#›</a:t>
            </a:fld>
            <a:endParaRPr lang="en-US"/>
          </a:p>
        </p:txBody>
      </p:sp>
    </p:spTree>
    <p:extLst>
      <p:ext uri="{BB962C8B-B14F-4D97-AF65-F5344CB8AC3E}">
        <p14:creationId xmlns:p14="http://schemas.microsoft.com/office/powerpoint/2010/main" val="253832126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403497"/>
            <a:ext cx="2628900" cy="6422619"/>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03497"/>
            <a:ext cx="7734300" cy="642261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1A15FBF-9F25-4FDB-89EF-03AB53618AA8}" type="datetimeFigureOut">
              <a:rPr lang="en-US" smtClean="0"/>
              <a:t>1/25/2023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FB37A74-07A0-4946-9C02-C28E1F174C39}" type="slidenum">
              <a:rPr lang="en-US" smtClean="0"/>
              <a:t>‹#›</a:t>
            </a:fld>
            <a:endParaRPr lang="en-US"/>
          </a:p>
        </p:txBody>
      </p:sp>
    </p:spTree>
    <p:extLst>
      <p:ext uri="{BB962C8B-B14F-4D97-AF65-F5344CB8AC3E}">
        <p14:creationId xmlns:p14="http://schemas.microsoft.com/office/powerpoint/2010/main" val="301327290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cstate="email">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403497"/>
            <a:ext cx="10515600" cy="146487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2017485"/>
            <a:ext cx="10515600" cy="480863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7024356"/>
            <a:ext cx="2743200" cy="403497"/>
          </a:xfrm>
          <a:prstGeom prst="rect">
            <a:avLst/>
          </a:prstGeom>
        </p:spPr>
        <p:txBody>
          <a:bodyPr vert="horz" lIns="91440" tIns="45720" rIns="91440" bIns="45720" rtlCol="0" anchor="ctr"/>
          <a:lstStyle>
            <a:lvl1pPr algn="l">
              <a:defRPr sz="1200">
                <a:solidFill>
                  <a:schemeClr val="tx1">
                    <a:tint val="75000"/>
                  </a:schemeClr>
                </a:solidFill>
              </a:defRPr>
            </a:lvl1pPr>
          </a:lstStyle>
          <a:p>
            <a:fld id="{F1A15FBF-9F25-4FDB-89EF-03AB53618AA8}" type="datetimeFigureOut">
              <a:rPr lang="en-US" smtClean="0"/>
              <a:t>1/25/2023</a:t>
            </a:fld>
            <a:endParaRPr lang="en-US"/>
          </a:p>
        </p:txBody>
      </p:sp>
      <p:sp>
        <p:nvSpPr>
          <p:cNvPr id="5" name="Footer Placeholder 4"/>
          <p:cNvSpPr>
            <a:spLocks noGrp="1"/>
          </p:cNvSpPr>
          <p:nvPr>
            <p:ph type="ftr" sz="quarter" idx="3"/>
          </p:nvPr>
        </p:nvSpPr>
        <p:spPr>
          <a:xfrm>
            <a:off x="4038600" y="7024356"/>
            <a:ext cx="4114800" cy="403497"/>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7024356"/>
            <a:ext cx="2743200" cy="403497"/>
          </a:xfrm>
          <a:prstGeom prst="rect">
            <a:avLst/>
          </a:prstGeom>
        </p:spPr>
        <p:txBody>
          <a:bodyPr vert="horz" lIns="91440" tIns="45720" rIns="91440" bIns="45720" rtlCol="0" anchor="ctr"/>
          <a:lstStyle>
            <a:lvl1pPr algn="r">
              <a:defRPr sz="1200">
                <a:solidFill>
                  <a:schemeClr val="tx1">
                    <a:tint val="75000"/>
                  </a:schemeClr>
                </a:solidFill>
              </a:defRPr>
            </a:lvl1pPr>
          </a:lstStyle>
          <a:p>
            <a:fld id="{FFB37A74-07A0-4946-9C02-C28E1F174C39}" type="slidenum">
              <a:rPr lang="en-US" smtClean="0"/>
              <a:t>‹#›</a:t>
            </a:fld>
            <a:endParaRPr lang="en-US"/>
          </a:p>
        </p:txBody>
      </p:sp>
    </p:spTree>
    <p:extLst>
      <p:ext uri="{BB962C8B-B14F-4D97-AF65-F5344CB8AC3E}">
        <p14:creationId xmlns:p14="http://schemas.microsoft.com/office/powerpoint/2010/main" val="4006439176"/>
      </p:ext>
    </p:extLst>
  </p:cSld>
  <p:clrMap bg1="lt1" tx1="dk1" bg2="lt2" tx2="dk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 id="2147483728" r:id="rId8"/>
    <p:sldLayoutId id="2147483729" r:id="rId9"/>
    <p:sldLayoutId id="2147483730" r:id="rId10"/>
    <p:sldLayoutId id="2147483731" r:id="rId11"/>
  </p:sldLayoutIdLst>
  <p:txStyles>
    <p:titleStyle>
      <a:lvl1pPr algn="l" defTabSz="914400" rtl="1"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r" defTabSz="914400" rtl="1"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r" defTabSz="914400" rtl="1"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r" defTabSz="914400" rtl="1"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r" defTabSz="914400" rtl="1"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r" defTabSz="914400" rtl="1"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r" defTabSz="914400" rtl="1"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r" defTabSz="914400" rtl="1"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r" defTabSz="914400" rtl="1"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r" defTabSz="914400" rtl="1"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r" defTabSz="914400" rtl="1" eaLnBrk="1" latinLnBrk="0" hangingPunct="1">
        <a:defRPr sz="1800" kern="1200">
          <a:solidFill>
            <a:schemeClr val="tx1"/>
          </a:solidFill>
          <a:latin typeface="+mn-lt"/>
          <a:ea typeface="+mn-ea"/>
          <a:cs typeface="+mn-cs"/>
        </a:defRPr>
      </a:lvl1pPr>
      <a:lvl2pPr marL="457200" algn="r" defTabSz="914400" rtl="1" eaLnBrk="1" latinLnBrk="0" hangingPunct="1">
        <a:defRPr sz="1800" kern="1200">
          <a:solidFill>
            <a:schemeClr val="tx1"/>
          </a:solidFill>
          <a:latin typeface="+mn-lt"/>
          <a:ea typeface="+mn-ea"/>
          <a:cs typeface="+mn-cs"/>
        </a:defRPr>
      </a:lvl2pPr>
      <a:lvl3pPr marL="914400" algn="r" defTabSz="914400" rtl="1" eaLnBrk="1" latinLnBrk="0" hangingPunct="1">
        <a:defRPr sz="1800" kern="1200">
          <a:solidFill>
            <a:schemeClr val="tx1"/>
          </a:solidFill>
          <a:latin typeface="+mn-lt"/>
          <a:ea typeface="+mn-ea"/>
          <a:cs typeface="+mn-cs"/>
        </a:defRPr>
      </a:lvl3pPr>
      <a:lvl4pPr marL="1371600" algn="r" defTabSz="914400" rtl="1" eaLnBrk="1" latinLnBrk="0" hangingPunct="1">
        <a:defRPr sz="1800" kern="1200">
          <a:solidFill>
            <a:schemeClr val="tx1"/>
          </a:solidFill>
          <a:latin typeface="+mn-lt"/>
          <a:ea typeface="+mn-ea"/>
          <a:cs typeface="+mn-cs"/>
        </a:defRPr>
      </a:lvl4pPr>
      <a:lvl5pPr marL="1828800" algn="r" defTabSz="914400" rtl="1" eaLnBrk="1" latinLnBrk="0" hangingPunct="1">
        <a:defRPr sz="1800" kern="1200">
          <a:solidFill>
            <a:schemeClr val="tx1"/>
          </a:solidFill>
          <a:latin typeface="+mn-lt"/>
          <a:ea typeface="+mn-ea"/>
          <a:cs typeface="+mn-cs"/>
        </a:defRPr>
      </a:lvl5pPr>
      <a:lvl6pPr marL="2286000" algn="r" defTabSz="914400" rtl="1" eaLnBrk="1" latinLnBrk="0" hangingPunct="1">
        <a:defRPr sz="1800" kern="1200">
          <a:solidFill>
            <a:schemeClr val="tx1"/>
          </a:solidFill>
          <a:latin typeface="+mn-lt"/>
          <a:ea typeface="+mn-ea"/>
          <a:cs typeface="+mn-cs"/>
        </a:defRPr>
      </a:lvl6pPr>
      <a:lvl7pPr marL="2743200" algn="r" defTabSz="914400" rtl="1" eaLnBrk="1" latinLnBrk="0" hangingPunct="1">
        <a:defRPr sz="1800" kern="1200">
          <a:solidFill>
            <a:schemeClr val="tx1"/>
          </a:solidFill>
          <a:latin typeface="+mn-lt"/>
          <a:ea typeface="+mn-ea"/>
          <a:cs typeface="+mn-cs"/>
        </a:defRPr>
      </a:lvl7pPr>
      <a:lvl8pPr marL="3200400" algn="r" defTabSz="914400" rtl="1" eaLnBrk="1" latinLnBrk="0" hangingPunct="1">
        <a:defRPr sz="1800" kern="1200">
          <a:solidFill>
            <a:schemeClr val="tx1"/>
          </a:solidFill>
          <a:latin typeface="+mn-lt"/>
          <a:ea typeface="+mn-ea"/>
          <a:cs typeface="+mn-cs"/>
        </a:defRPr>
      </a:lvl8pPr>
      <a:lvl9pPr marL="3657600" algn="r" defTabSz="914400" rtl="1"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microsoft.com/office/2007/relationships/hdphoto" Target="../media/hdphoto1.wdp"/><Relationship Id="rId7" Type="http://schemas.openxmlformats.org/officeDocument/2006/relationships/image" Target="../media/image8.png"/><Relationship Id="rId2" Type="http://schemas.openxmlformats.org/officeDocument/2006/relationships/image" Target="../media/image5.png"/><Relationship Id="rId1" Type="http://schemas.openxmlformats.org/officeDocument/2006/relationships/slideLayout" Target="../slideLayouts/slideLayout1.xml"/><Relationship Id="rId6" Type="http://schemas.openxmlformats.org/officeDocument/2006/relationships/image" Target="../media/image7.png"/><Relationship Id="rId5" Type="http://schemas.microsoft.com/office/2007/relationships/hdphoto" Target="../media/hdphoto2.wdp"/><Relationship Id="rId4" Type="http://schemas.openxmlformats.org/officeDocument/2006/relationships/image" Target="../media/image6.png"/></Relationships>
</file>

<file path=ppt/slides/_rels/slide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6.png"/><Relationship Id="rId1" Type="http://schemas.openxmlformats.org/officeDocument/2006/relationships/slideLayout" Target="../slideLayouts/slideLayout1.xml"/><Relationship Id="rId4" Type="http://schemas.openxmlformats.org/officeDocument/2006/relationships/image" Target="../media/image7.png"/></Relationships>
</file>

<file path=ppt/slides/_rels/slide7.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6.png"/><Relationship Id="rId1" Type="http://schemas.openxmlformats.org/officeDocument/2006/relationships/slideLayout" Target="../slideLayouts/slideLayout1.xml"/><Relationship Id="rId4" Type="http://schemas.openxmlformats.org/officeDocument/2006/relationships/image" Target="../media/image7.png"/></Relationships>
</file>

<file path=ppt/slides/_rels/slide8.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6.png"/><Relationship Id="rId1" Type="http://schemas.openxmlformats.org/officeDocument/2006/relationships/slideLayout" Target="../slideLayouts/slideLayout1.xml"/><Relationship Id="rId4" Type="http://schemas.openxmlformats.org/officeDocument/2006/relationships/image" Target="../media/image7.png"/></Relationships>
</file>

<file path=ppt/slides/_rels/slide9.xml.rels><?xml version="1.0" encoding="UTF-8" standalone="yes"?>
<Relationships xmlns="http://schemas.openxmlformats.org/package/2006/relationships"><Relationship Id="rId8" Type="http://schemas.openxmlformats.org/officeDocument/2006/relationships/image" Target="../media/image11.png"/><Relationship Id="rId3" Type="http://schemas.microsoft.com/office/2007/relationships/media" Target="../media/media2.mp4"/><Relationship Id="rId7" Type="http://schemas.openxmlformats.org/officeDocument/2006/relationships/slideLayout" Target="../slideLayouts/slideLayout2.xml"/><Relationship Id="rId12" Type="http://schemas.openxmlformats.org/officeDocument/2006/relationships/image" Target="../media/image13.png"/><Relationship Id="rId2" Type="http://schemas.openxmlformats.org/officeDocument/2006/relationships/video" Target="../media/media1.mp4"/><Relationship Id="rId1" Type="http://schemas.microsoft.com/office/2007/relationships/media" Target="../media/media1.mp4"/><Relationship Id="rId6" Type="http://schemas.openxmlformats.org/officeDocument/2006/relationships/video" Target="../media/media3.mp4"/><Relationship Id="rId11" Type="http://schemas.microsoft.com/office/2007/relationships/hdphoto" Target="../media/hdphoto2.wdp"/><Relationship Id="rId5" Type="http://schemas.microsoft.com/office/2007/relationships/media" Target="../media/media3.mp4"/><Relationship Id="rId10" Type="http://schemas.openxmlformats.org/officeDocument/2006/relationships/image" Target="../media/image6.png"/><Relationship Id="rId4" Type="http://schemas.openxmlformats.org/officeDocument/2006/relationships/video" Target="../media/media2.mp4"/><Relationship Id="rId9" Type="http://schemas.openxmlformats.org/officeDocument/2006/relationships/image" Target="../media/image12.png"/></Relationships>
</file>

<file path=ppt/slides/_rels/slide10.xml.rels><?xml version="1.0" encoding="UTF-8" standalone="yes"?>
<Relationships xmlns="http://schemas.openxmlformats.org/package/2006/relationships"><Relationship Id="rId8" Type="http://schemas.openxmlformats.org/officeDocument/2006/relationships/image" Target="../media/image14.png"/><Relationship Id="rId3" Type="http://schemas.microsoft.com/office/2007/relationships/media" Target="../media/media5.mp4"/><Relationship Id="rId7" Type="http://schemas.microsoft.com/office/2007/relationships/hdphoto" Target="../media/hdphoto2.wdp"/><Relationship Id="rId12" Type="http://schemas.openxmlformats.org/officeDocument/2006/relationships/image" Target="../media/image13.png"/><Relationship Id="rId2" Type="http://schemas.openxmlformats.org/officeDocument/2006/relationships/video" Target="../media/media4.mp4"/><Relationship Id="rId1" Type="http://schemas.microsoft.com/office/2007/relationships/media" Target="../media/media4.mp4"/><Relationship Id="rId6" Type="http://schemas.openxmlformats.org/officeDocument/2006/relationships/image" Target="../media/image6.png"/><Relationship Id="rId11" Type="http://schemas.openxmlformats.org/officeDocument/2006/relationships/image" Target="../media/image16.png"/><Relationship Id="rId5" Type="http://schemas.openxmlformats.org/officeDocument/2006/relationships/slideLayout" Target="../slideLayouts/slideLayout2.xml"/><Relationship Id="rId10" Type="http://schemas.openxmlformats.org/officeDocument/2006/relationships/image" Target="../media/image15.png"/><Relationship Id="rId4" Type="http://schemas.openxmlformats.org/officeDocument/2006/relationships/video" Target="../media/media5.mp4"/><Relationship Id="rId9" Type="http://schemas.microsoft.com/office/2007/relationships/hdphoto" Target="../media/hdphoto3.wdp"/></Relationships>
</file>

<file path=ppt/slides/_rels/slide11.xml.rels><?xml version="1.0" encoding="UTF-8" standalone="yes"?>
<Relationships xmlns="http://schemas.openxmlformats.org/package/2006/relationships"><Relationship Id="rId8" Type="http://schemas.openxmlformats.org/officeDocument/2006/relationships/image" Target="../media/image14.png"/><Relationship Id="rId3" Type="http://schemas.microsoft.com/office/2007/relationships/media" Target="../media/media7.mp4"/><Relationship Id="rId7" Type="http://schemas.microsoft.com/office/2007/relationships/hdphoto" Target="../media/hdphoto2.wdp"/><Relationship Id="rId2" Type="http://schemas.openxmlformats.org/officeDocument/2006/relationships/video" Target="../media/media6.mp4"/><Relationship Id="rId1" Type="http://schemas.microsoft.com/office/2007/relationships/media" Target="../media/media6.mp4"/><Relationship Id="rId6" Type="http://schemas.openxmlformats.org/officeDocument/2006/relationships/image" Target="../media/image6.png"/><Relationship Id="rId11" Type="http://schemas.openxmlformats.org/officeDocument/2006/relationships/image" Target="../media/image18.png"/><Relationship Id="rId5" Type="http://schemas.openxmlformats.org/officeDocument/2006/relationships/slideLayout" Target="../slideLayouts/slideLayout2.xml"/><Relationship Id="rId10" Type="http://schemas.openxmlformats.org/officeDocument/2006/relationships/image" Target="../media/image17.png"/><Relationship Id="rId4" Type="http://schemas.openxmlformats.org/officeDocument/2006/relationships/video" Target="../media/media7.mp4"/><Relationship Id="rId9" Type="http://schemas.microsoft.com/office/2007/relationships/hdphoto" Target="../media/hdphoto3.wdp"/></Relationships>
</file>

<file path=ppt/slides/_rels/slide12.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6.png"/><Relationship Id="rId1" Type="http://schemas.openxmlformats.org/officeDocument/2006/relationships/slideLayout" Target="../slideLayouts/slideLayout1.xml"/><Relationship Id="rId4" Type="http://schemas.openxmlformats.org/officeDocument/2006/relationships/image" Target="../media/image7.png"/></Relationships>
</file>

<file path=ppt/slides/_rels/slide13.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6.png"/><Relationship Id="rId1" Type="http://schemas.openxmlformats.org/officeDocument/2006/relationships/slideLayout" Target="../slideLayouts/slideLayout1.xml"/><Relationship Id="rId4" Type="http://schemas.openxmlformats.org/officeDocument/2006/relationships/image" Target="../media/image7.png"/></Relationships>
</file>

<file path=ppt/slides/_rels/slide14.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6.png"/><Relationship Id="rId1" Type="http://schemas.openxmlformats.org/officeDocument/2006/relationships/slideLayout" Target="../slideLayouts/slideLayout1.xml"/><Relationship Id="rId4" Type="http://schemas.openxmlformats.org/officeDocument/2006/relationships/image" Target="../media/image7.png"/></Relationships>
</file>

<file path=ppt/slides/_rels/slide15.xml.rels><?xml version="1.0" encoding="UTF-8" standalone="yes"?>
<Relationships xmlns="http://schemas.openxmlformats.org/package/2006/relationships"><Relationship Id="rId8" Type="http://schemas.microsoft.com/office/2007/relationships/hdphoto" Target="../media/hdphoto2.wdp"/><Relationship Id="rId13" Type="http://schemas.microsoft.com/office/2007/relationships/hdphoto" Target="../media/hdphoto4.wdp"/><Relationship Id="rId3" Type="http://schemas.microsoft.com/office/2007/relationships/media" Target="../media/media9.mp4"/><Relationship Id="rId7" Type="http://schemas.openxmlformats.org/officeDocument/2006/relationships/image" Target="../media/image6.png"/><Relationship Id="rId12" Type="http://schemas.openxmlformats.org/officeDocument/2006/relationships/image" Target="../media/image20.png"/><Relationship Id="rId2" Type="http://schemas.openxmlformats.org/officeDocument/2006/relationships/video" Target="../media/media8.mp4"/><Relationship Id="rId1" Type="http://schemas.microsoft.com/office/2007/relationships/media" Target="../media/media8.mp4"/><Relationship Id="rId6" Type="http://schemas.openxmlformats.org/officeDocument/2006/relationships/notesSlide" Target="../notesSlides/notesSlide1.xml"/><Relationship Id="rId11" Type="http://schemas.openxmlformats.org/officeDocument/2006/relationships/image" Target="../media/image19.png"/><Relationship Id="rId5" Type="http://schemas.openxmlformats.org/officeDocument/2006/relationships/slideLayout" Target="../slideLayouts/slideLayout2.xml"/><Relationship Id="rId10" Type="http://schemas.microsoft.com/office/2007/relationships/hdphoto" Target="../media/hdphoto3.wdp"/><Relationship Id="rId4" Type="http://schemas.openxmlformats.org/officeDocument/2006/relationships/video" Target="../media/media9.mp4"/><Relationship Id="rId9" Type="http://schemas.openxmlformats.org/officeDocument/2006/relationships/image" Target="../media/image14.png"/><Relationship Id="rId14" Type="http://schemas.openxmlformats.org/officeDocument/2006/relationships/image" Target="../media/image21.png"/></Relationships>
</file>

<file path=ppt/slides/_rels/slide16.xml.rels><?xml version="1.0" encoding="UTF-8" standalone="yes"?>
<Relationships xmlns="http://schemas.openxmlformats.org/package/2006/relationships"><Relationship Id="rId8" Type="http://schemas.openxmlformats.org/officeDocument/2006/relationships/image" Target="../media/image22.png"/><Relationship Id="rId3" Type="http://schemas.openxmlformats.org/officeDocument/2006/relationships/slideLayout" Target="../slideLayouts/slideLayout2.xml"/><Relationship Id="rId7" Type="http://schemas.microsoft.com/office/2007/relationships/hdphoto" Target="../media/hdphoto3.wdp"/><Relationship Id="rId2" Type="http://schemas.openxmlformats.org/officeDocument/2006/relationships/video" Target="../media/media10.mp4"/><Relationship Id="rId1" Type="http://schemas.microsoft.com/office/2007/relationships/media" Target="../media/media10.mp4"/><Relationship Id="rId6" Type="http://schemas.openxmlformats.org/officeDocument/2006/relationships/image" Target="../media/image14.png"/><Relationship Id="rId5" Type="http://schemas.microsoft.com/office/2007/relationships/hdphoto" Target="../media/hdphoto2.wdp"/><Relationship Id="rId4" Type="http://schemas.openxmlformats.org/officeDocument/2006/relationships/image" Target="../media/image6.png"/></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1.mp4"/><Relationship Id="rId1" Type="http://schemas.microsoft.com/office/2007/relationships/media" Target="../media/media11.mp4"/><Relationship Id="rId6" Type="http://schemas.microsoft.com/office/2007/relationships/hdphoto" Target="../media/hdphoto3.wdp"/><Relationship Id="rId5" Type="http://schemas.openxmlformats.org/officeDocument/2006/relationships/image" Target="../media/image14.png"/><Relationship Id="rId4" Type="http://schemas.openxmlformats.org/officeDocument/2006/relationships/image" Target="../media/image22.png"/></Relationships>
</file>

<file path=ppt/slides/_rels/slide18.xml.rels><?xml version="1.0" encoding="UTF-8" standalone="yes"?>
<Relationships xmlns="http://schemas.openxmlformats.org/package/2006/relationships"><Relationship Id="rId8" Type="http://schemas.openxmlformats.org/officeDocument/2006/relationships/image" Target="../media/image22.png"/><Relationship Id="rId13" Type="http://schemas.openxmlformats.org/officeDocument/2006/relationships/image" Target="../media/image23.png"/><Relationship Id="rId3" Type="http://schemas.microsoft.com/office/2007/relationships/media" Target="../media/media13.mp4"/><Relationship Id="rId7" Type="http://schemas.openxmlformats.org/officeDocument/2006/relationships/slideLayout" Target="../slideLayouts/slideLayout1.xml"/><Relationship Id="rId12" Type="http://schemas.openxmlformats.org/officeDocument/2006/relationships/image" Target="../media/image13.png"/><Relationship Id="rId2" Type="http://schemas.openxmlformats.org/officeDocument/2006/relationships/video" Target="../media/media12.mp4"/><Relationship Id="rId1" Type="http://schemas.microsoft.com/office/2007/relationships/media" Target="../media/media12.mp4"/><Relationship Id="rId6" Type="http://schemas.openxmlformats.org/officeDocument/2006/relationships/video" Target="../media/media14.mp4"/><Relationship Id="rId11" Type="http://schemas.openxmlformats.org/officeDocument/2006/relationships/image" Target="../media/image16.png"/><Relationship Id="rId5" Type="http://schemas.microsoft.com/office/2007/relationships/media" Target="../media/media14.mp4"/><Relationship Id="rId10" Type="http://schemas.microsoft.com/office/2007/relationships/hdphoto" Target="../media/hdphoto3.wdp"/><Relationship Id="rId4" Type="http://schemas.openxmlformats.org/officeDocument/2006/relationships/video" Target="../media/media13.mp4"/><Relationship Id="rId9" Type="http://schemas.openxmlformats.org/officeDocument/2006/relationships/image" Target="../media/image14.png"/></Relationships>
</file>

<file path=ppt/slides/_rels/slide19.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6.png"/><Relationship Id="rId1" Type="http://schemas.openxmlformats.org/officeDocument/2006/relationships/slideLayout" Target="../slideLayouts/slideLayout1.xml"/><Relationship Id="rId4" Type="http://schemas.openxmlformats.org/officeDocument/2006/relationships/image" Target="../media/image7.png"/></Relationships>
</file>

<file path=ppt/slides/_rels/slide20.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6.png"/><Relationship Id="rId1" Type="http://schemas.openxmlformats.org/officeDocument/2006/relationships/slideLayout" Target="../slideLayouts/slideLayout1.xml"/><Relationship Id="rId4" Type="http://schemas.openxmlformats.org/officeDocument/2006/relationships/image" Target="../media/image7.png"/></Relationships>
</file>

<file path=ppt/slides/_rels/slide2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5.mp4"/><Relationship Id="rId1" Type="http://schemas.microsoft.com/office/2007/relationships/media" Target="../media/media15.mp4"/><Relationship Id="rId6" Type="http://schemas.microsoft.com/office/2007/relationships/hdphoto" Target="../media/hdphoto3.wdp"/><Relationship Id="rId5" Type="http://schemas.openxmlformats.org/officeDocument/2006/relationships/image" Target="../media/image14.png"/><Relationship Id="rId4" Type="http://schemas.openxmlformats.org/officeDocument/2006/relationships/image" Target="../media/image24.png"/></Relationships>
</file>

<file path=ppt/slides/_rels/slide22.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6.mp4"/><Relationship Id="rId1" Type="http://schemas.microsoft.com/office/2007/relationships/media" Target="../media/media16.mp4"/><Relationship Id="rId6" Type="http://schemas.microsoft.com/office/2007/relationships/hdphoto" Target="../media/hdphoto3.wdp"/><Relationship Id="rId5" Type="http://schemas.openxmlformats.org/officeDocument/2006/relationships/image" Target="../media/image14.png"/><Relationship Id="rId4" Type="http://schemas.openxmlformats.org/officeDocument/2006/relationships/image" Target="../media/image25.png"/></Relationships>
</file>

<file path=ppt/slides/_rels/slide23.xml.rels><?xml version="1.0" encoding="UTF-8" standalone="yes"?>
<Relationships xmlns="http://schemas.openxmlformats.org/package/2006/relationships"><Relationship Id="rId8" Type="http://schemas.openxmlformats.org/officeDocument/2006/relationships/image" Target="../media/image25.png"/><Relationship Id="rId3" Type="http://schemas.microsoft.com/office/2007/relationships/media" Target="../media/media18.m4a"/><Relationship Id="rId7" Type="http://schemas.microsoft.com/office/2007/relationships/hdphoto" Target="../media/hdphoto3.wdp"/><Relationship Id="rId2" Type="http://schemas.openxmlformats.org/officeDocument/2006/relationships/video" Target="../media/media17.mp4"/><Relationship Id="rId1" Type="http://schemas.microsoft.com/office/2007/relationships/media" Target="../media/media17.mp4"/><Relationship Id="rId6" Type="http://schemas.openxmlformats.org/officeDocument/2006/relationships/image" Target="../media/image14.png"/><Relationship Id="rId5" Type="http://schemas.openxmlformats.org/officeDocument/2006/relationships/slideLayout" Target="../slideLayouts/slideLayout1.xml"/><Relationship Id="rId10" Type="http://schemas.openxmlformats.org/officeDocument/2006/relationships/image" Target="../media/image27.png"/><Relationship Id="rId4" Type="http://schemas.openxmlformats.org/officeDocument/2006/relationships/audio" Target="../media/media18.m4a"/><Relationship Id="rId9" Type="http://schemas.openxmlformats.org/officeDocument/2006/relationships/image" Target="../media/image26.png"/></Relationships>
</file>

<file path=ppt/slides/_rels/slide24.xml.rels><?xml version="1.0" encoding="UTF-8" standalone="yes"?>
<Relationships xmlns="http://schemas.openxmlformats.org/package/2006/relationships"><Relationship Id="rId3" Type="http://schemas.microsoft.com/office/2007/relationships/hdphoto" Target="../media/hdphoto1.wdp"/><Relationship Id="rId7" Type="http://schemas.openxmlformats.org/officeDocument/2006/relationships/image" Target="../media/image8.png"/><Relationship Id="rId2" Type="http://schemas.openxmlformats.org/officeDocument/2006/relationships/image" Target="../media/image5.png"/><Relationship Id="rId1" Type="http://schemas.openxmlformats.org/officeDocument/2006/relationships/slideLayout" Target="../slideLayouts/slideLayout1.xml"/><Relationship Id="rId6" Type="http://schemas.openxmlformats.org/officeDocument/2006/relationships/image" Target="../media/image7.png"/><Relationship Id="rId5" Type="http://schemas.microsoft.com/office/2007/relationships/hdphoto" Target="../media/hdphoto2.wdp"/><Relationship Id="rId4" Type="http://schemas.openxmlformats.org/officeDocument/2006/relationships/image" Target="../media/image6.png"/></Relationships>
</file>

<file path=ppt/slides/_rels/slide2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8" Type="http://schemas.openxmlformats.org/officeDocument/2006/relationships/image" Target="../media/image28.png"/><Relationship Id="rId13" Type="http://schemas.openxmlformats.org/officeDocument/2006/relationships/image" Target="../media/image30.png"/><Relationship Id="rId3" Type="http://schemas.microsoft.com/office/2007/relationships/media" Target="../media/media20.mp4"/><Relationship Id="rId7" Type="http://schemas.openxmlformats.org/officeDocument/2006/relationships/slideLayout" Target="../slideLayouts/slideLayout1.xml"/><Relationship Id="rId12" Type="http://schemas.openxmlformats.org/officeDocument/2006/relationships/image" Target="../media/image16.png"/><Relationship Id="rId2" Type="http://schemas.openxmlformats.org/officeDocument/2006/relationships/video" Target="../media/media19.mp4"/><Relationship Id="rId1" Type="http://schemas.microsoft.com/office/2007/relationships/media" Target="../media/media19.mp4"/><Relationship Id="rId6" Type="http://schemas.openxmlformats.org/officeDocument/2006/relationships/video" Target="../media/media21.mp4"/><Relationship Id="rId11" Type="http://schemas.openxmlformats.org/officeDocument/2006/relationships/image" Target="../media/image29.png"/><Relationship Id="rId5" Type="http://schemas.microsoft.com/office/2007/relationships/media" Target="../media/media21.mp4"/><Relationship Id="rId10" Type="http://schemas.microsoft.com/office/2007/relationships/hdphoto" Target="../media/hdphoto3.wdp"/><Relationship Id="rId4" Type="http://schemas.openxmlformats.org/officeDocument/2006/relationships/video" Target="../media/media20.mp4"/><Relationship Id="rId9" Type="http://schemas.openxmlformats.org/officeDocument/2006/relationships/image" Target="../media/image14.png"/><Relationship Id="rId14" Type="http://schemas.openxmlformats.org/officeDocument/2006/relationships/image" Target="../media/image31.png"/></Relationships>
</file>

<file path=ppt/slides/_rels/slide28.xml.rels><?xml version="1.0" encoding="UTF-8" standalone="yes"?>
<Relationships xmlns="http://schemas.openxmlformats.org/package/2006/relationships"><Relationship Id="rId8" Type="http://schemas.openxmlformats.org/officeDocument/2006/relationships/image" Target="../media/image32.png"/><Relationship Id="rId3" Type="http://schemas.microsoft.com/office/2007/relationships/media" Target="../media/media23.mp3"/><Relationship Id="rId7" Type="http://schemas.microsoft.com/office/2007/relationships/hdphoto" Target="../media/hdphoto3.wdp"/><Relationship Id="rId2" Type="http://schemas.openxmlformats.org/officeDocument/2006/relationships/video" Target="../media/media22.mp4"/><Relationship Id="rId1" Type="http://schemas.microsoft.com/office/2007/relationships/media" Target="../media/media22.mp4"/><Relationship Id="rId6" Type="http://schemas.openxmlformats.org/officeDocument/2006/relationships/image" Target="../media/image14.png"/><Relationship Id="rId11" Type="http://schemas.openxmlformats.org/officeDocument/2006/relationships/image" Target="../media/image27.png"/><Relationship Id="rId5" Type="http://schemas.openxmlformats.org/officeDocument/2006/relationships/slideLayout" Target="../slideLayouts/slideLayout1.xml"/><Relationship Id="rId10" Type="http://schemas.openxmlformats.org/officeDocument/2006/relationships/image" Target="../media/image26.png"/><Relationship Id="rId4" Type="http://schemas.openxmlformats.org/officeDocument/2006/relationships/audio" Target="../media/media23.mp3"/><Relationship Id="rId9" Type="http://schemas.openxmlformats.org/officeDocument/2006/relationships/image" Target="../media/image33.png"/></Relationships>
</file>

<file path=ppt/slides/_rels/slide29.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24.mp4"/><Relationship Id="rId1" Type="http://schemas.microsoft.com/office/2007/relationships/media" Target="../media/media24.mp4"/><Relationship Id="rId6" Type="http://schemas.openxmlformats.org/officeDocument/2006/relationships/image" Target="../media/image34.png"/><Relationship Id="rId5" Type="http://schemas.microsoft.com/office/2007/relationships/hdphoto" Target="../media/hdphoto3.wdp"/><Relationship Id="rId4" Type="http://schemas.openxmlformats.org/officeDocument/2006/relationships/image" Target="../media/image14.png"/></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xmlns="" id="{7EF3448E-F013-C99F-8614-8472EFE9AF68}"/>
              </a:ext>
            </a:extLst>
          </p:cNvPr>
          <p:cNvPicPr>
            <a:picLocks noChangeAspect="1"/>
          </p:cNvPicPr>
          <p:nvPr/>
        </p:nvPicPr>
        <p:blipFill rotWithShape="1">
          <a:blip r:embed="rId2" cstate="email">
            <a:lum bright="70000" contrast="-70000"/>
            <a:extLst>
              <a:ext uri="{28A0092B-C50C-407E-A947-70E740481C1C}">
                <a14:useLocalDpi xmlns:a14="http://schemas.microsoft.com/office/drawing/2010/main"/>
              </a:ext>
            </a:extLst>
          </a:blip>
          <a:srcRect/>
          <a:stretch/>
        </p:blipFill>
        <p:spPr>
          <a:xfrm>
            <a:off x="4270075" y="2016635"/>
            <a:ext cx="3657600" cy="3519577"/>
          </a:xfrm>
          <a:prstGeom prst="rect">
            <a:avLst/>
          </a:prstGeom>
        </p:spPr>
      </p:pic>
    </p:spTree>
    <p:extLst>
      <p:ext uri="{BB962C8B-B14F-4D97-AF65-F5344CB8AC3E}">
        <p14:creationId xmlns:p14="http://schemas.microsoft.com/office/powerpoint/2010/main" val="2574184320"/>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xmlns="" id="{940F7368-D1C2-C221-1D48-016C79D6F523}"/>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4582043" y="2263987"/>
            <a:ext cx="3027914" cy="3050751"/>
          </a:xfrm>
          <a:prstGeom prst="rect">
            <a:avLst/>
          </a:prstGeom>
        </p:spPr>
      </p:pic>
      <p:sp>
        <p:nvSpPr>
          <p:cNvPr id="10" name="TextBox 9">
            <a:extLst>
              <a:ext uri="{FF2B5EF4-FFF2-40B4-BE49-F238E27FC236}">
                <a16:creationId xmlns:a16="http://schemas.microsoft.com/office/drawing/2014/main" xmlns="" id="{A8ACB225-8D09-E760-EB12-9B00EA5D3E17}"/>
              </a:ext>
            </a:extLst>
          </p:cNvPr>
          <p:cNvSpPr txBox="1"/>
          <p:nvPr/>
        </p:nvSpPr>
        <p:spPr>
          <a:xfrm>
            <a:off x="2571748" y="1122362"/>
            <a:ext cx="7048500" cy="707886"/>
          </a:xfrm>
          <a:prstGeom prst="rect">
            <a:avLst/>
          </a:prstGeom>
          <a:noFill/>
        </p:spPr>
        <p:txBody>
          <a:bodyPr wrap="square" rtlCol="1">
            <a:spAutoFit/>
          </a:bodyPr>
          <a:lstStyle/>
          <a:p>
            <a:pPr algn="ctr" rtl="1"/>
            <a:r>
              <a:rPr lang="fa-IR" sz="4000" dirty="0">
                <a:solidFill>
                  <a:schemeClr val="bg1"/>
                </a:solidFill>
                <a:latin typeface="IranNastaliq" panose="02020505000000020003" pitchFamily="18" charset="0"/>
                <a:cs typeface="IranNastaliq" panose="02020505000000020003" pitchFamily="18" charset="0"/>
              </a:rPr>
              <a:t>کارگاه آشنایی با بیانیه گام دوم انقلاب اسلامی</a:t>
            </a:r>
          </a:p>
        </p:txBody>
      </p:sp>
      <p:pic>
        <p:nvPicPr>
          <p:cNvPr id="12" name="Picture 11">
            <a:extLst>
              <a:ext uri="{FF2B5EF4-FFF2-40B4-BE49-F238E27FC236}">
                <a16:creationId xmlns:a16="http://schemas.microsoft.com/office/drawing/2014/main" xmlns="" id="{44187437-8BF2-87C3-61DC-2BFC645095B7}"/>
              </a:ext>
            </a:extLst>
          </p:cNvPr>
          <p:cNvPicPr>
            <a:picLocks noChangeAspect="1"/>
          </p:cNvPicPr>
          <p:nvPr/>
        </p:nvPicPr>
        <p:blipFill>
          <a:blip r:embed="rId3" cstate="email">
            <a:extLst>
              <a:ext uri="{28A0092B-C50C-407E-A947-70E740481C1C}">
                <a14:useLocalDpi xmlns:a14="http://schemas.microsoft.com/office/drawing/2010/main"/>
              </a:ext>
            </a:extLst>
          </a:blip>
          <a:srcRect/>
          <a:stretch/>
        </p:blipFill>
        <p:spPr>
          <a:xfrm>
            <a:off x="5397497" y="5725957"/>
            <a:ext cx="1397002" cy="1397002"/>
          </a:xfrm>
          <a:prstGeom prst="rect">
            <a:avLst/>
          </a:prstGeom>
        </p:spPr>
      </p:pic>
      <p:sp>
        <p:nvSpPr>
          <p:cNvPr id="7" name="Oval 6"/>
          <p:cNvSpPr/>
          <p:nvPr/>
        </p:nvSpPr>
        <p:spPr>
          <a:xfrm>
            <a:off x="215900" y="6784905"/>
            <a:ext cx="1393371" cy="667657"/>
          </a:xfrm>
          <a:prstGeom prst="ellipse">
            <a:avLst/>
          </a:prstGeom>
          <a:solidFill>
            <a:srgbClr val="66FFFF"/>
          </a:solidFill>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r>
              <a:rPr lang="fa-IR" sz="1600" dirty="0">
                <a:solidFill>
                  <a:schemeClr val="accent5">
                    <a:lumMod val="50000"/>
                  </a:schemeClr>
                </a:solidFill>
                <a:cs typeface="B Titr" panose="00000700000000000000" pitchFamily="2" charset="-78"/>
              </a:rPr>
              <a:t>جلسه ششم</a:t>
            </a:r>
          </a:p>
        </p:txBody>
      </p:sp>
    </p:spTree>
    <p:extLst>
      <p:ext uri="{BB962C8B-B14F-4D97-AF65-F5344CB8AC3E}">
        <p14:creationId xmlns:p14="http://schemas.microsoft.com/office/powerpoint/2010/main" val="70981060"/>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 name="Picture 19">
            <a:extLst>
              <a:ext uri="{FF2B5EF4-FFF2-40B4-BE49-F238E27FC236}">
                <a16:creationId xmlns:a16="http://schemas.microsoft.com/office/drawing/2014/main" xmlns="" id="{084262F5-32DB-7A1C-D1EF-4943B3BA676D}"/>
              </a:ext>
            </a:extLst>
          </p:cNvPr>
          <p:cNvPicPr>
            <a:picLocks noChangeAspect="1"/>
          </p:cNvPicPr>
          <p:nvPr/>
        </p:nvPicPr>
        <p:blipFill rotWithShape="1">
          <a:blip r:embed="rId2" cstate="print">
            <a:extLst>
              <a:ext uri="{BEBA8EAE-BF5A-486C-A8C5-ECC9F3942E4B}">
                <a14:imgProps xmlns:a14="http://schemas.microsoft.com/office/drawing/2010/main">
                  <a14:imgLayer r:embed="rId3">
                    <a14:imgEffect>
                      <a14:sharpenSoften amount="50000"/>
                    </a14:imgEffect>
                    <a14:imgEffect>
                      <a14:saturation sat="400000"/>
                    </a14:imgEffect>
                  </a14:imgLayer>
                </a14:imgProps>
              </a:ext>
              <a:ext uri="{28A0092B-C50C-407E-A947-70E740481C1C}">
                <a14:useLocalDpi xmlns:a14="http://schemas.microsoft.com/office/drawing/2010/main" val="0"/>
              </a:ext>
            </a:extLst>
          </a:blip>
          <a:srcRect l="41096" t="13333" r="46595" b="28704"/>
          <a:stretch/>
        </p:blipFill>
        <p:spPr>
          <a:xfrm rot="5400000">
            <a:off x="5300455" y="-1110022"/>
            <a:ext cx="1591090" cy="5297992"/>
          </a:xfrm>
          <a:prstGeom prst="rect">
            <a:avLst/>
          </a:prstGeom>
        </p:spPr>
      </p:pic>
      <p:pic>
        <p:nvPicPr>
          <p:cNvPr id="12" name="Picture 11">
            <a:extLst>
              <a:ext uri="{FF2B5EF4-FFF2-40B4-BE49-F238E27FC236}">
                <a16:creationId xmlns:a16="http://schemas.microsoft.com/office/drawing/2014/main" xmlns="" id="{44187437-8BF2-87C3-61DC-2BFC645095B7}"/>
              </a:ext>
            </a:extLst>
          </p:cNvPr>
          <p:cNvPicPr>
            <a:picLocks noChangeAspect="1"/>
          </p:cNvPicPr>
          <p:nvPr/>
        </p:nvPicPr>
        <p:blipFill>
          <a:blip r:embed="rId4" cstate="print">
            <a:extLst>
              <a:ext uri="{BEBA8EAE-BF5A-486C-A8C5-ECC9F3942E4B}">
                <a14:imgProps xmlns:a14="http://schemas.microsoft.com/office/drawing/2010/main">
                  <a14:imgLayer r:embed="rId5">
                    <a14:imgEffect>
                      <a14:artisticPhotocopy/>
                    </a14:imgEffect>
                    <a14:imgEffect>
                      <a14:brightnessContrast bright="40000" contrast="40000"/>
                    </a14:imgEffect>
                  </a14:imgLayer>
                </a14:imgProps>
              </a:ext>
              <a:ext uri="{28A0092B-C50C-407E-A947-70E740481C1C}">
                <a14:useLocalDpi xmlns:a14="http://schemas.microsoft.com/office/drawing/2010/main" val="0"/>
              </a:ext>
            </a:extLst>
          </a:blip>
          <a:srcRect/>
          <a:stretch/>
        </p:blipFill>
        <p:spPr>
          <a:xfrm>
            <a:off x="0" y="6636334"/>
            <a:ext cx="942391" cy="942391"/>
          </a:xfrm>
          <a:prstGeom prst="rect">
            <a:avLst/>
          </a:prstGeom>
        </p:spPr>
      </p:pic>
      <p:sp>
        <p:nvSpPr>
          <p:cNvPr id="5" name="Rectangle 4">
            <a:extLst>
              <a:ext uri="{FF2B5EF4-FFF2-40B4-BE49-F238E27FC236}">
                <a16:creationId xmlns:a16="http://schemas.microsoft.com/office/drawing/2014/main" xmlns="" id="{2BFEC580-0795-D764-8050-7D592F2AA2AC}"/>
              </a:ext>
            </a:extLst>
          </p:cNvPr>
          <p:cNvSpPr/>
          <p:nvPr/>
        </p:nvSpPr>
        <p:spPr>
          <a:xfrm>
            <a:off x="4556235" y="1127863"/>
            <a:ext cx="3105806" cy="822222"/>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rtl="1"/>
            <a:r>
              <a:rPr lang="fa-IR" sz="2100" b="1" dirty="0">
                <a:solidFill>
                  <a:srgbClr val="00FF00"/>
                </a:solidFill>
                <a:cs typeface="B Titr" panose="00000700000000000000" pitchFamily="2" charset="-78"/>
              </a:rPr>
              <a:t>سرفصل‌های کلی</a:t>
            </a:r>
          </a:p>
          <a:p>
            <a:pPr algn="ctr" rtl="1">
              <a:lnSpc>
                <a:spcPct val="150000"/>
              </a:lnSpc>
            </a:pPr>
            <a:r>
              <a:rPr lang="fa-IR" sz="2100" b="1" dirty="0">
                <a:solidFill>
                  <a:srgbClr val="00FF00"/>
                </a:solidFill>
                <a:cs typeface="B Titr" panose="00000700000000000000" pitchFamily="2" charset="-78"/>
              </a:rPr>
              <a:t>بیانیه‌ی گام دوم انقلاب اسلامی</a:t>
            </a:r>
          </a:p>
        </p:txBody>
      </p:sp>
      <p:pic>
        <p:nvPicPr>
          <p:cNvPr id="7" name="Picture 6">
            <a:extLst>
              <a:ext uri="{FF2B5EF4-FFF2-40B4-BE49-F238E27FC236}">
                <a16:creationId xmlns:a16="http://schemas.microsoft.com/office/drawing/2014/main" xmlns="" id="{552536BD-986B-51AF-D51C-875797F8B29D}"/>
              </a:ext>
            </a:extLst>
          </p:cNvPr>
          <p:cNvPicPr>
            <a:picLocks noChangeAspect="1"/>
          </p:cNvPicPr>
          <p:nvPr/>
        </p:nvPicPr>
        <p:blipFill>
          <a:blip r:embed="rId6" cstate="print">
            <a:duotone>
              <a:schemeClr val="accent4">
                <a:shade val="45000"/>
                <a:satMod val="135000"/>
              </a:schemeClr>
              <a:prstClr val="white"/>
            </a:duotone>
            <a:extLst>
              <a:ext uri="{28A0092B-C50C-407E-A947-70E740481C1C}">
                <a14:useLocalDpi xmlns:a14="http://schemas.microsoft.com/office/drawing/2010/main" val="0"/>
              </a:ext>
            </a:extLst>
          </a:blip>
          <a:stretch>
            <a:fillRect/>
          </a:stretch>
        </p:blipFill>
        <p:spPr>
          <a:xfrm rot="10800000">
            <a:off x="9676712" y="2635754"/>
            <a:ext cx="532605" cy="515830"/>
          </a:xfrm>
          <a:prstGeom prst="rect">
            <a:avLst/>
          </a:prstGeom>
        </p:spPr>
      </p:pic>
      <p:sp>
        <p:nvSpPr>
          <p:cNvPr id="8" name="Rectangle: Rounded Corners 7">
            <a:extLst>
              <a:ext uri="{FF2B5EF4-FFF2-40B4-BE49-F238E27FC236}">
                <a16:creationId xmlns:a16="http://schemas.microsoft.com/office/drawing/2014/main" xmlns="" id="{74D89166-66DA-C49C-F40A-E1D7D01BAE3A}"/>
              </a:ext>
            </a:extLst>
          </p:cNvPr>
          <p:cNvSpPr/>
          <p:nvPr/>
        </p:nvSpPr>
        <p:spPr>
          <a:xfrm>
            <a:off x="2852928" y="2461669"/>
            <a:ext cx="6486144" cy="792000"/>
          </a:xfrm>
          <a:prstGeom prst="roundRect">
            <a:avLst>
              <a:gd name="adj" fmla="val 50000"/>
            </a:avLst>
          </a:prstGeom>
          <a:solidFill>
            <a:srgbClr val="009ED6"/>
          </a:solidFill>
          <a:ln w="38100">
            <a:solidFill>
              <a:srgbClr val="FFFF00"/>
            </a:solidFill>
          </a:ln>
        </p:spPr>
        <p:style>
          <a:lnRef idx="0">
            <a:schemeClr val="accent1"/>
          </a:lnRef>
          <a:fillRef idx="3">
            <a:schemeClr val="accent1"/>
          </a:fillRef>
          <a:effectRef idx="3">
            <a:schemeClr val="accent1"/>
          </a:effectRef>
          <a:fontRef idx="minor">
            <a:schemeClr val="lt1"/>
          </a:fontRef>
        </p:style>
        <p:txBody>
          <a:bodyPr rtlCol="1" anchor="ctr"/>
          <a:lstStyle/>
          <a:p>
            <a:pPr algn="ctr" rtl="1"/>
            <a:r>
              <a:rPr lang="fa-IR" sz="2800" b="1" dirty="0">
                <a:solidFill>
                  <a:srgbClr val="FFFF00"/>
                </a:solidFill>
                <a:latin typeface="Noor_Titr" pitchFamily="2" charset="-78"/>
                <a:cs typeface="B Titr" panose="00000700000000000000" pitchFamily="2" charset="-78"/>
              </a:rPr>
              <a:t>عظمت حادثه‌ی انقلاب</a:t>
            </a:r>
          </a:p>
        </p:txBody>
      </p:sp>
      <p:pic>
        <p:nvPicPr>
          <p:cNvPr id="13" name="Picture 12">
            <a:extLst>
              <a:ext uri="{FF2B5EF4-FFF2-40B4-BE49-F238E27FC236}">
                <a16:creationId xmlns:a16="http://schemas.microsoft.com/office/drawing/2014/main" xmlns="" id="{E9CB32E9-86CA-5646-21F5-7ECB9B5A1493}"/>
              </a:ext>
            </a:extLst>
          </p:cNvPr>
          <p:cNvPicPr>
            <a:picLocks noChangeAspect="1"/>
          </p:cNvPicPr>
          <p:nvPr/>
        </p:nvPicPr>
        <p:blipFill>
          <a:blip r:embed="rId6" cstate="print">
            <a:duotone>
              <a:schemeClr val="accent4">
                <a:shade val="45000"/>
                <a:satMod val="135000"/>
              </a:schemeClr>
              <a:prstClr val="white"/>
            </a:duotone>
            <a:extLst>
              <a:ext uri="{28A0092B-C50C-407E-A947-70E740481C1C}">
                <a14:useLocalDpi xmlns:a14="http://schemas.microsoft.com/office/drawing/2010/main" val="0"/>
              </a:ext>
            </a:extLst>
          </a:blip>
          <a:stretch>
            <a:fillRect/>
          </a:stretch>
        </p:blipFill>
        <p:spPr>
          <a:xfrm rot="10800000">
            <a:off x="9676713" y="3763310"/>
            <a:ext cx="532605" cy="515830"/>
          </a:xfrm>
          <a:prstGeom prst="rect">
            <a:avLst/>
          </a:prstGeom>
        </p:spPr>
      </p:pic>
      <p:sp>
        <p:nvSpPr>
          <p:cNvPr id="15" name="Rectangle: Rounded Corners 14">
            <a:extLst>
              <a:ext uri="{FF2B5EF4-FFF2-40B4-BE49-F238E27FC236}">
                <a16:creationId xmlns:a16="http://schemas.microsoft.com/office/drawing/2014/main" xmlns="" id="{D0810A26-D4E4-BB48-B087-E500E077BE80}"/>
              </a:ext>
            </a:extLst>
          </p:cNvPr>
          <p:cNvSpPr/>
          <p:nvPr/>
        </p:nvSpPr>
        <p:spPr>
          <a:xfrm>
            <a:off x="2852928" y="3589224"/>
            <a:ext cx="6486144" cy="792000"/>
          </a:xfrm>
          <a:prstGeom prst="roundRect">
            <a:avLst>
              <a:gd name="adj" fmla="val 50000"/>
            </a:avLst>
          </a:prstGeom>
          <a:solidFill>
            <a:srgbClr val="009ED6"/>
          </a:solidFill>
          <a:ln w="38100">
            <a:solidFill>
              <a:srgbClr val="FFFF00"/>
            </a:solidFill>
          </a:ln>
        </p:spPr>
        <p:style>
          <a:lnRef idx="0">
            <a:schemeClr val="accent1"/>
          </a:lnRef>
          <a:fillRef idx="3">
            <a:schemeClr val="accent1"/>
          </a:fillRef>
          <a:effectRef idx="3">
            <a:schemeClr val="accent1"/>
          </a:effectRef>
          <a:fontRef idx="minor">
            <a:schemeClr val="lt1"/>
          </a:fontRef>
        </p:style>
        <p:txBody>
          <a:bodyPr rtlCol="1" anchor="ctr"/>
          <a:lstStyle/>
          <a:p>
            <a:pPr algn="ctr" rtl="1"/>
            <a:r>
              <a:rPr lang="fa-IR" sz="2800" b="1" dirty="0">
                <a:solidFill>
                  <a:srgbClr val="FFFF00"/>
                </a:solidFill>
                <a:latin typeface="Noor_Titr" pitchFamily="2" charset="-78"/>
                <a:cs typeface="B Titr" panose="00000700000000000000" pitchFamily="2" charset="-78"/>
              </a:rPr>
              <a:t>عظمت راه طی‌شده</a:t>
            </a:r>
          </a:p>
        </p:txBody>
      </p:sp>
      <p:pic>
        <p:nvPicPr>
          <p:cNvPr id="16" name="Picture 15">
            <a:extLst>
              <a:ext uri="{FF2B5EF4-FFF2-40B4-BE49-F238E27FC236}">
                <a16:creationId xmlns:a16="http://schemas.microsoft.com/office/drawing/2014/main" xmlns="" id="{28E477CF-74F8-E75C-BBA1-777A9A37AF59}"/>
              </a:ext>
            </a:extLst>
          </p:cNvPr>
          <p:cNvPicPr>
            <a:picLocks noChangeAspect="1"/>
          </p:cNvPicPr>
          <p:nvPr/>
        </p:nvPicPr>
        <p:blipFill>
          <a:blip r:embed="rId6" cstate="print">
            <a:duotone>
              <a:schemeClr val="accent4">
                <a:shade val="45000"/>
                <a:satMod val="135000"/>
              </a:schemeClr>
              <a:prstClr val="white"/>
            </a:duotone>
            <a:extLst>
              <a:ext uri="{28A0092B-C50C-407E-A947-70E740481C1C}">
                <a14:useLocalDpi xmlns:a14="http://schemas.microsoft.com/office/drawing/2010/main" val="0"/>
              </a:ext>
            </a:extLst>
          </a:blip>
          <a:stretch>
            <a:fillRect/>
          </a:stretch>
        </p:blipFill>
        <p:spPr>
          <a:xfrm rot="10800000">
            <a:off x="9676714" y="4890864"/>
            <a:ext cx="532605" cy="515830"/>
          </a:xfrm>
          <a:prstGeom prst="rect">
            <a:avLst/>
          </a:prstGeom>
        </p:spPr>
      </p:pic>
      <p:sp>
        <p:nvSpPr>
          <p:cNvPr id="17" name="Rectangle: Rounded Corners 16">
            <a:extLst>
              <a:ext uri="{FF2B5EF4-FFF2-40B4-BE49-F238E27FC236}">
                <a16:creationId xmlns:a16="http://schemas.microsoft.com/office/drawing/2014/main" xmlns="" id="{B8CECF1B-AFFD-C8D0-DDCA-3699BBCD1393}"/>
              </a:ext>
            </a:extLst>
          </p:cNvPr>
          <p:cNvSpPr/>
          <p:nvPr/>
        </p:nvSpPr>
        <p:spPr>
          <a:xfrm>
            <a:off x="2852928" y="4716779"/>
            <a:ext cx="6486144" cy="792000"/>
          </a:xfrm>
          <a:prstGeom prst="roundRect">
            <a:avLst>
              <a:gd name="adj" fmla="val 50000"/>
            </a:avLst>
          </a:prstGeom>
          <a:solidFill>
            <a:srgbClr val="009ED6"/>
          </a:solidFill>
          <a:ln w="38100">
            <a:solidFill>
              <a:srgbClr val="FFFF00"/>
            </a:solidFill>
          </a:ln>
        </p:spPr>
        <p:style>
          <a:lnRef idx="0">
            <a:schemeClr val="accent1"/>
          </a:lnRef>
          <a:fillRef idx="3">
            <a:schemeClr val="accent1"/>
          </a:fillRef>
          <a:effectRef idx="3">
            <a:schemeClr val="accent1"/>
          </a:effectRef>
          <a:fontRef idx="minor">
            <a:schemeClr val="lt1"/>
          </a:fontRef>
        </p:style>
        <p:txBody>
          <a:bodyPr rtlCol="1" anchor="ctr"/>
          <a:lstStyle/>
          <a:p>
            <a:pPr algn="ctr" rtl="1"/>
            <a:r>
              <a:rPr lang="fa-IR" sz="2800" b="1" dirty="0">
                <a:solidFill>
                  <a:srgbClr val="FFFF00"/>
                </a:solidFill>
                <a:latin typeface="Noor_Titr" pitchFamily="2" charset="-78"/>
                <a:cs typeface="B Titr" panose="00000700000000000000" pitchFamily="2" charset="-78"/>
              </a:rPr>
              <a:t>نقش نیروی جوان متعهّد در تحقّق چشم‌انداز</a:t>
            </a:r>
            <a:endParaRPr lang="fa-IR" sz="1050" b="1" dirty="0">
              <a:solidFill>
                <a:srgbClr val="FFFF00"/>
              </a:solidFill>
              <a:cs typeface="B Titr" panose="00000700000000000000" pitchFamily="2" charset="-78"/>
            </a:endParaRPr>
          </a:p>
        </p:txBody>
      </p:sp>
      <p:pic>
        <p:nvPicPr>
          <p:cNvPr id="18" name="Picture 17">
            <a:extLst>
              <a:ext uri="{FF2B5EF4-FFF2-40B4-BE49-F238E27FC236}">
                <a16:creationId xmlns:a16="http://schemas.microsoft.com/office/drawing/2014/main" xmlns="" id="{DFFE7693-8B09-EE11-39ED-2DEB003D8E7B}"/>
              </a:ext>
            </a:extLst>
          </p:cNvPr>
          <p:cNvPicPr>
            <a:picLocks noChangeAspect="1"/>
          </p:cNvPicPr>
          <p:nvPr/>
        </p:nvPicPr>
        <p:blipFill>
          <a:blip r:embed="rId6" cstate="print">
            <a:duotone>
              <a:schemeClr val="accent4">
                <a:shade val="45000"/>
                <a:satMod val="135000"/>
              </a:schemeClr>
              <a:prstClr val="white"/>
            </a:duotone>
            <a:extLst>
              <a:ext uri="{28A0092B-C50C-407E-A947-70E740481C1C}">
                <a14:useLocalDpi xmlns:a14="http://schemas.microsoft.com/office/drawing/2010/main" val="0"/>
              </a:ext>
            </a:extLst>
          </a:blip>
          <a:stretch>
            <a:fillRect/>
          </a:stretch>
        </p:blipFill>
        <p:spPr>
          <a:xfrm rot="10800000">
            <a:off x="9676714" y="6018419"/>
            <a:ext cx="532605" cy="515830"/>
          </a:xfrm>
          <a:prstGeom prst="rect">
            <a:avLst/>
          </a:prstGeom>
        </p:spPr>
      </p:pic>
      <p:sp>
        <p:nvSpPr>
          <p:cNvPr id="19" name="Rectangle: Rounded Corners 18">
            <a:extLst>
              <a:ext uri="{FF2B5EF4-FFF2-40B4-BE49-F238E27FC236}">
                <a16:creationId xmlns:a16="http://schemas.microsoft.com/office/drawing/2014/main" xmlns="" id="{ED6B0CA3-D61A-6821-681B-404121499E4A}"/>
              </a:ext>
            </a:extLst>
          </p:cNvPr>
          <p:cNvSpPr/>
          <p:nvPr/>
        </p:nvSpPr>
        <p:spPr>
          <a:xfrm>
            <a:off x="2852928" y="5844334"/>
            <a:ext cx="6486144" cy="792000"/>
          </a:xfrm>
          <a:prstGeom prst="roundRect">
            <a:avLst>
              <a:gd name="adj" fmla="val 50000"/>
            </a:avLst>
          </a:prstGeom>
          <a:solidFill>
            <a:srgbClr val="009ED6"/>
          </a:solidFill>
          <a:ln w="38100">
            <a:solidFill>
              <a:srgbClr val="FFFF00"/>
            </a:solidFill>
          </a:ln>
        </p:spPr>
        <p:style>
          <a:lnRef idx="0">
            <a:schemeClr val="accent1"/>
          </a:lnRef>
          <a:fillRef idx="3">
            <a:schemeClr val="accent1"/>
          </a:fillRef>
          <a:effectRef idx="3">
            <a:schemeClr val="accent1"/>
          </a:effectRef>
          <a:fontRef idx="minor">
            <a:schemeClr val="lt1"/>
          </a:fontRef>
        </p:style>
        <p:txBody>
          <a:bodyPr rtlCol="1" anchor="ctr"/>
          <a:lstStyle/>
          <a:p>
            <a:pPr algn="ctr" rtl="1"/>
            <a:r>
              <a:rPr lang="fa-IR" sz="2800" b="1" dirty="0">
                <a:solidFill>
                  <a:srgbClr val="FFFF00"/>
                </a:solidFill>
                <a:latin typeface="Noor_Titr" pitchFamily="2" charset="-78"/>
                <a:cs typeface="B Titr" panose="00000700000000000000" pitchFamily="2" charset="-78"/>
              </a:rPr>
              <a:t>توصیه‌های هفت‌گانه گام دوم</a:t>
            </a:r>
            <a:endParaRPr lang="fa-IR" sz="1050" b="1" dirty="0">
              <a:solidFill>
                <a:srgbClr val="FFFF00"/>
              </a:solidFill>
              <a:cs typeface="B Titr" panose="00000700000000000000" pitchFamily="2" charset="-78"/>
            </a:endParaRPr>
          </a:p>
        </p:txBody>
      </p:sp>
      <p:sp>
        <p:nvSpPr>
          <p:cNvPr id="22" name="Rectangle 21">
            <a:extLst>
              <a:ext uri="{FF2B5EF4-FFF2-40B4-BE49-F238E27FC236}">
                <a16:creationId xmlns:a16="http://schemas.microsoft.com/office/drawing/2014/main" xmlns="" id="{CACA7607-59D3-0DB8-0095-7BB46839FFBF}"/>
              </a:ext>
            </a:extLst>
          </p:cNvPr>
          <p:cNvSpPr/>
          <p:nvPr/>
        </p:nvSpPr>
        <p:spPr>
          <a:xfrm>
            <a:off x="0" y="179882"/>
            <a:ext cx="12192000" cy="567331"/>
          </a:xfrm>
          <a:prstGeom prst="rect">
            <a:avLst/>
          </a:prstGeom>
          <a:solidFill>
            <a:srgbClr val="4016F2"/>
          </a:solidFill>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rtl="1"/>
            <a:endParaRPr lang="fa-IR"/>
          </a:p>
        </p:txBody>
      </p:sp>
      <p:pic>
        <p:nvPicPr>
          <p:cNvPr id="23" name="Picture 22">
            <a:extLst>
              <a:ext uri="{FF2B5EF4-FFF2-40B4-BE49-F238E27FC236}">
                <a16:creationId xmlns:a16="http://schemas.microsoft.com/office/drawing/2014/main" xmlns="" id="{8CBE0B15-D7E2-1943-3B39-363443F11CA5}"/>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11585575" y="198582"/>
            <a:ext cx="540768" cy="544847"/>
          </a:xfrm>
          <a:prstGeom prst="rect">
            <a:avLst/>
          </a:prstGeom>
        </p:spPr>
      </p:pic>
      <p:sp>
        <p:nvSpPr>
          <p:cNvPr id="24" name="TextBox 23">
            <a:extLst>
              <a:ext uri="{FF2B5EF4-FFF2-40B4-BE49-F238E27FC236}">
                <a16:creationId xmlns:a16="http://schemas.microsoft.com/office/drawing/2014/main" xmlns="" id="{AE01ECF0-9822-8A92-A8D2-E7263B2D66C7}"/>
              </a:ext>
            </a:extLst>
          </p:cNvPr>
          <p:cNvSpPr txBox="1"/>
          <p:nvPr/>
        </p:nvSpPr>
        <p:spPr>
          <a:xfrm>
            <a:off x="6334340" y="230961"/>
            <a:ext cx="5167849" cy="461665"/>
          </a:xfrm>
          <a:prstGeom prst="rect">
            <a:avLst/>
          </a:prstGeom>
          <a:noFill/>
        </p:spPr>
        <p:txBody>
          <a:bodyPr wrap="square" rtlCol="1">
            <a:spAutoFit/>
          </a:bodyPr>
          <a:lstStyle/>
          <a:p>
            <a:pPr algn="ctr" rtl="1"/>
            <a:r>
              <a:rPr lang="fa-IR" sz="2400" b="1" dirty="0">
                <a:solidFill>
                  <a:schemeClr val="bg1"/>
                </a:solidFill>
                <a:latin typeface="IranNastaliq" panose="02020505000000020003" pitchFamily="18" charset="0"/>
                <a:cs typeface="B Zar" panose="00000400000000000000" pitchFamily="2" charset="-78"/>
              </a:rPr>
              <a:t>کارگاه آشنایی با بیانیه گام دوم انقلاب اسلامی</a:t>
            </a:r>
          </a:p>
        </p:txBody>
      </p:sp>
    </p:spTree>
    <p:extLst>
      <p:ext uri="{BB962C8B-B14F-4D97-AF65-F5344CB8AC3E}">
        <p14:creationId xmlns:p14="http://schemas.microsoft.com/office/powerpoint/2010/main" val="18373153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2"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wipe(right)">
                                      <p:cBhvr>
                                        <p:cTn id="7" dur="500"/>
                                        <p:tgtEl>
                                          <p:spTgt spid="7"/>
                                        </p:tgtEl>
                                      </p:cBhvr>
                                    </p:animEffect>
                                  </p:childTnLst>
                                </p:cTn>
                              </p:par>
                            </p:childTnLst>
                          </p:cTn>
                        </p:par>
                        <p:par>
                          <p:cTn id="8" fill="hold">
                            <p:stCondLst>
                              <p:cond delay="500"/>
                            </p:stCondLst>
                            <p:childTnLst>
                              <p:par>
                                <p:cTn id="9" presetID="22" presetClass="entr" presetSubtype="2" fill="hold" grpId="0" nodeType="afterEffect">
                                  <p:stCondLst>
                                    <p:cond delay="0"/>
                                  </p:stCondLst>
                                  <p:childTnLst>
                                    <p:set>
                                      <p:cBhvr>
                                        <p:cTn id="10" dur="1" fill="hold">
                                          <p:stCondLst>
                                            <p:cond delay="0"/>
                                          </p:stCondLst>
                                        </p:cTn>
                                        <p:tgtEl>
                                          <p:spTgt spid="8"/>
                                        </p:tgtEl>
                                        <p:attrNameLst>
                                          <p:attrName>style.visibility</p:attrName>
                                        </p:attrNameLst>
                                      </p:cBhvr>
                                      <p:to>
                                        <p:strVal val="visible"/>
                                      </p:to>
                                    </p:set>
                                    <p:animEffect transition="in" filter="wipe(right)">
                                      <p:cBhvr>
                                        <p:cTn id="11" dur="500"/>
                                        <p:tgtEl>
                                          <p:spTgt spid="8"/>
                                        </p:tgtEl>
                                      </p:cBhvr>
                                    </p:animEffect>
                                  </p:childTnLst>
                                </p:cTn>
                              </p:par>
                            </p:childTnLst>
                          </p:cTn>
                        </p:par>
                      </p:childTnLst>
                    </p:cTn>
                  </p:par>
                  <p:par>
                    <p:cTn id="12" fill="hold">
                      <p:stCondLst>
                        <p:cond delay="indefinite"/>
                      </p:stCondLst>
                      <p:childTnLst>
                        <p:par>
                          <p:cTn id="13" fill="hold">
                            <p:stCondLst>
                              <p:cond delay="0"/>
                            </p:stCondLst>
                            <p:childTnLst>
                              <p:par>
                                <p:cTn id="14" presetID="22" presetClass="entr" presetSubtype="2" fill="hold" nodeType="clickEffect">
                                  <p:stCondLst>
                                    <p:cond delay="0"/>
                                  </p:stCondLst>
                                  <p:childTnLst>
                                    <p:set>
                                      <p:cBhvr>
                                        <p:cTn id="15" dur="1" fill="hold">
                                          <p:stCondLst>
                                            <p:cond delay="0"/>
                                          </p:stCondLst>
                                        </p:cTn>
                                        <p:tgtEl>
                                          <p:spTgt spid="13"/>
                                        </p:tgtEl>
                                        <p:attrNameLst>
                                          <p:attrName>style.visibility</p:attrName>
                                        </p:attrNameLst>
                                      </p:cBhvr>
                                      <p:to>
                                        <p:strVal val="visible"/>
                                      </p:to>
                                    </p:set>
                                    <p:animEffect transition="in" filter="wipe(right)">
                                      <p:cBhvr>
                                        <p:cTn id="16" dur="500"/>
                                        <p:tgtEl>
                                          <p:spTgt spid="13"/>
                                        </p:tgtEl>
                                      </p:cBhvr>
                                    </p:animEffect>
                                  </p:childTnLst>
                                </p:cTn>
                              </p:par>
                            </p:childTnLst>
                          </p:cTn>
                        </p:par>
                        <p:par>
                          <p:cTn id="17" fill="hold">
                            <p:stCondLst>
                              <p:cond delay="500"/>
                            </p:stCondLst>
                            <p:childTnLst>
                              <p:par>
                                <p:cTn id="18" presetID="22" presetClass="entr" presetSubtype="2" fill="hold" grpId="0" nodeType="afterEffect">
                                  <p:stCondLst>
                                    <p:cond delay="0"/>
                                  </p:stCondLst>
                                  <p:childTnLst>
                                    <p:set>
                                      <p:cBhvr>
                                        <p:cTn id="19" dur="1" fill="hold">
                                          <p:stCondLst>
                                            <p:cond delay="0"/>
                                          </p:stCondLst>
                                        </p:cTn>
                                        <p:tgtEl>
                                          <p:spTgt spid="15"/>
                                        </p:tgtEl>
                                        <p:attrNameLst>
                                          <p:attrName>style.visibility</p:attrName>
                                        </p:attrNameLst>
                                      </p:cBhvr>
                                      <p:to>
                                        <p:strVal val="visible"/>
                                      </p:to>
                                    </p:set>
                                    <p:animEffect transition="in" filter="wipe(right)">
                                      <p:cBhvr>
                                        <p:cTn id="20" dur="500"/>
                                        <p:tgtEl>
                                          <p:spTgt spid="15"/>
                                        </p:tgtEl>
                                      </p:cBhvr>
                                    </p:animEffect>
                                  </p:childTnLst>
                                </p:cTn>
                              </p:par>
                            </p:childTnLst>
                          </p:cTn>
                        </p:par>
                      </p:childTnLst>
                    </p:cTn>
                  </p:par>
                  <p:par>
                    <p:cTn id="21" fill="hold">
                      <p:stCondLst>
                        <p:cond delay="indefinite"/>
                      </p:stCondLst>
                      <p:childTnLst>
                        <p:par>
                          <p:cTn id="22" fill="hold">
                            <p:stCondLst>
                              <p:cond delay="0"/>
                            </p:stCondLst>
                            <p:childTnLst>
                              <p:par>
                                <p:cTn id="23" presetID="22" presetClass="entr" presetSubtype="2" fill="hold" nodeType="clickEffect">
                                  <p:stCondLst>
                                    <p:cond delay="0"/>
                                  </p:stCondLst>
                                  <p:childTnLst>
                                    <p:set>
                                      <p:cBhvr>
                                        <p:cTn id="24" dur="1" fill="hold">
                                          <p:stCondLst>
                                            <p:cond delay="0"/>
                                          </p:stCondLst>
                                        </p:cTn>
                                        <p:tgtEl>
                                          <p:spTgt spid="16"/>
                                        </p:tgtEl>
                                        <p:attrNameLst>
                                          <p:attrName>style.visibility</p:attrName>
                                        </p:attrNameLst>
                                      </p:cBhvr>
                                      <p:to>
                                        <p:strVal val="visible"/>
                                      </p:to>
                                    </p:set>
                                    <p:animEffect transition="in" filter="wipe(right)">
                                      <p:cBhvr>
                                        <p:cTn id="25" dur="500"/>
                                        <p:tgtEl>
                                          <p:spTgt spid="16"/>
                                        </p:tgtEl>
                                      </p:cBhvr>
                                    </p:animEffect>
                                  </p:childTnLst>
                                </p:cTn>
                              </p:par>
                            </p:childTnLst>
                          </p:cTn>
                        </p:par>
                        <p:par>
                          <p:cTn id="26" fill="hold">
                            <p:stCondLst>
                              <p:cond delay="500"/>
                            </p:stCondLst>
                            <p:childTnLst>
                              <p:par>
                                <p:cTn id="27" presetID="22" presetClass="entr" presetSubtype="2" fill="hold" grpId="0" nodeType="afterEffect">
                                  <p:stCondLst>
                                    <p:cond delay="0"/>
                                  </p:stCondLst>
                                  <p:childTnLst>
                                    <p:set>
                                      <p:cBhvr>
                                        <p:cTn id="28" dur="1" fill="hold">
                                          <p:stCondLst>
                                            <p:cond delay="0"/>
                                          </p:stCondLst>
                                        </p:cTn>
                                        <p:tgtEl>
                                          <p:spTgt spid="17"/>
                                        </p:tgtEl>
                                        <p:attrNameLst>
                                          <p:attrName>style.visibility</p:attrName>
                                        </p:attrNameLst>
                                      </p:cBhvr>
                                      <p:to>
                                        <p:strVal val="visible"/>
                                      </p:to>
                                    </p:set>
                                    <p:animEffect transition="in" filter="wipe(right)">
                                      <p:cBhvr>
                                        <p:cTn id="29" dur="500"/>
                                        <p:tgtEl>
                                          <p:spTgt spid="17"/>
                                        </p:tgtEl>
                                      </p:cBhvr>
                                    </p:animEffect>
                                  </p:childTnLst>
                                </p:cTn>
                              </p:par>
                            </p:childTnLst>
                          </p:cTn>
                        </p:par>
                      </p:childTnLst>
                    </p:cTn>
                  </p:par>
                  <p:par>
                    <p:cTn id="30" fill="hold">
                      <p:stCondLst>
                        <p:cond delay="indefinite"/>
                      </p:stCondLst>
                      <p:childTnLst>
                        <p:par>
                          <p:cTn id="31" fill="hold">
                            <p:stCondLst>
                              <p:cond delay="0"/>
                            </p:stCondLst>
                            <p:childTnLst>
                              <p:par>
                                <p:cTn id="32" presetID="22" presetClass="entr" presetSubtype="2" fill="hold" nodeType="clickEffect">
                                  <p:stCondLst>
                                    <p:cond delay="0"/>
                                  </p:stCondLst>
                                  <p:childTnLst>
                                    <p:set>
                                      <p:cBhvr>
                                        <p:cTn id="33" dur="1" fill="hold">
                                          <p:stCondLst>
                                            <p:cond delay="0"/>
                                          </p:stCondLst>
                                        </p:cTn>
                                        <p:tgtEl>
                                          <p:spTgt spid="18"/>
                                        </p:tgtEl>
                                        <p:attrNameLst>
                                          <p:attrName>style.visibility</p:attrName>
                                        </p:attrNameLst>
                                      </p:cBhvr>
                                      <p:to>
                                        <p:strVal val="visible"/>
                                      </p:to>
                                    </p:set>
                                    <p:animEffect transition="in" filter="wipe(right)">
                                      <p:cBhvr>
                                        <p:cTn id="34" dur="500"/>
                                        <p:tgtEl>
                                          <p:spTgt spid="18"/>
                                        </p:tgtEl>
                                      </p:cBhvr>
                                    </p:animEffect>
                                  </p:childTnLst>
                                </p:cTn>
                              </p:par>
                            </p:childTnLst>
                          </p:cTn>
                        </p:par>
                        <p:par>
                          <p:cTn id="35" fill="hold">
                            <p:stCondLst>
                              <p:cond delay="500"/>
                            </p:stCondLst>
                            <p:childTnLst>
                              <p:par>
                                <p:cTn id="36" presetID="22" presetClass="entr" presetSubtype="2" fill="hold" grpId="0" nodeType="afterEffect">
                                  <p:stCondLst>
                                    <p:cond delay="0"/>
                                  </p:stCondLst>
                                  <p:childTnLst>
                                    <p:set>
                                      <p:cBhvr>
                                        <p:cTn id="37" dur="1" fill="hold">
                                          <p:stCondLst>
                                            <p:cond delay="0"/>
                                          </p:stCondLst>
                                        </p:cTn>
                                        <p:tgtEl>
                                          <p:spTgt spid="19"/>
                                        </p:tgtEl>
                                        <p:attrNameLst>
                                          <p:attrName>style.visibility</p:attrName>
                                        </p:attrNameLst>
                                      </p:cBhvr>
                                      <p:to>
                                        <p:strVal val="visible"/>
                                      </p:to>
                                    </p:set>
                                    <p:animEffect transition="in" filter="wipe(right)">
                                      <p:cBhvr>
                                        <p:cTn id="38"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15" grpId="0" animBg="1"/>
      <p:bldP spid="17" grpId="0" animBg="1"/>
      <p:bldP spid="19"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xmlns="" id="{CACA7607-59D3-0DB8-0095-7BB46839FFBF}"/>
              </a:ext>
            </a:extLst>
          </p:cNvPr>
          <p:cNvSpPr/>
          <p:nvPr/>
        </p:nvSpPr>
        <p:spPr>
          <a:xfrm>
            <a:off x="0" y="179882"/>
            <a:ext cx="12192000" cy="567331"/>
          </a:xfrm>
          <a:prstGeom prst="rect">
            <a:avLst/>
          </a:prstGeom>
          <a:solidFill>
            <a:srgbClr val="4016F2"/>
          </a:solidFill>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rtl="1"/>
            <a:endParaRPr lang="fa-IR"/>
          </a:p>
        </p:txBody>
      </p:sp>
      <p:pic>
        <p:nvPicPr>
          <p:cNvPr id="17" name="Picture 16">
            <a:extLst>
              <a:ext uri="{FF2B5EF4-FFF2-40B4-BE49-F238E27FC236}">
                <a16:creationId xmlns:a16="http://schemas.microsoft.com/office/drawing/2014/main" xmlns="" id="{8CBE0B15-D7E2-1943-3B39-363443F11CA5}"/>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11585575" y="198582"/>
            <a:ext cx="540768" cy="544847"/>
          </a:xfrm>
          <a:prstGeom prst="rect">
            <a:avLst/>
          </a:prstGeom>
        </p:spPr>
      </p:pic>
      <p:sp>
        <p:nvSpPr>
          <p:cNvPr id="18" name="TextBox 17">
            <a:extLst>
              <a:ext uri="{FF2B5EF4-FFF2-40B4-BE49-F238E27FC236}">
                <a16:creationId xmlns:a16="http://schemas.microsoft.com/office/drawing/2014/main" xmlns="" id="{AE01ECF0-9822-8A92-A8D2-E7263B2D66C7}"/>
              </a:ext>
            </a:extLst>
          </p:cNvPr>
          <p:cNvSpPr txBox="1"/>
          <p:nvPr/>
        </p:nvSpPr>
        <p:spPr>
          <a:xfrm>
            <a:off x="6334340" y="230961"/>
            <a:ext cx="5167849" cy="461665"/>
          </a:xfrm>
          <a:prstGeom prst="rect">
            <a:avLst/>
          </a:prstGeom>
          <a:noFill/>
        </p:spPr>
        <p:txBody>
          <a:bodyPr wrap="square" rtlCol="1">
            <a:spAutoFit/>
          </a:bodyPr>
          <a:lstStyle/>
          <a:p>
            <a:pPr algn="l" rtl="1"/>
            <a:r>
              <a:rPr lang="fa-IR" sz="2400" b="1" dirty="0">
                <a:solidFill>
                  <a:schemeClr val="bg1"/>
                </a:solidFill>
                <a:latin typeface="IranNastaliq" panose="02020505000000020003" pitchFamily="18" charset="0"/>
                <a:cs typeface="B Zar" panose="00000400000000000000" pitchFamily="2" charset="-78"/>
              </a:rPr>
              <a:t>کارگاه آشنایی با بیانیه گام دوم انقلاب اسلامی</a:t>
            </a:r>
          </a:p>
        </p:txBody>
      </p:sp>
      <p:pic>
        <p:nvPicPr>
          <p:cNvPr id="19" name="Picture 18">
            <a:extLst>
              <a:ext uri="{FF2B5EF4-FFF2-40B4-BE49-F238E27FC236}">
                <a16:creationId xmlns:a16="http://schemas.microsoft.com/office/drawing/2014/main" xmlns="" id="{084262F5-32DB-7A1C-D1EF-4943B3BA676D}"/>
              </a:ext>
            </a:extLst>
          </p:cNvPr>
          <p:cNvPicPr>
            <a:picLocks noChangeAspect="1"/>
          </p:cNvPicPr>
          <p:nvPr/>
        </p:nvPicPr>
        <p:blipFill rotWithShape="1">
          <a:blip r:embed="rId3" cstate="email">
            <a:extLst>
              <a:ext uri="{28A0092B-C50C-407E-A947-70E740481C1C}">
                <a14:useLocalDpi xmlns:a14="http://schemas.microsoft.com/office/drawing/2010/main"/>
              </a:ext>
            </a:extLst>
          </a:blip>
          <a:srcRect/>
          <a:stretch/>
        </p:blipFill>
        <p:spPr>
          <a:xfrm rot="5400000">
            <a:off x="5767368" y="-1747411"/>
            <a:ext cx="731830" cy="5675267"/>
          </a:xfrm>
          <a:prstGeom prst="rect">
            <a:avLst/>
          </a:prstGeom>
        </p:spPr>
      </p:pic>
      <p:sp>
        <p:nvSpPr>
          <p:cNvPr id="20" name="Rectangle 19">
            <a:extLst>
              <a:ext uri="{FF2B5EF4-FFF2-40B4-BE49-F238E27FC236}">
                <a16:creationId xmlns:a16="http://schemas.microsoft.com/office/drawing/2014/main" xmlns="" id="{2BFEC580-0795-D764-8050-7D592F2AA2AC}"/>
              </a:ext>
            </a:extLst>
          </p:cNvPr>
          <p:cNvSpPr/>
          <p:nvPr/>
        </p:nvSpPr>
        <p:spPr>
          <a:xfrm>
            <a:off x="4161485" y="672014"/>
            <a:ext cx="3902962" cy="822222"/>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rtl="1"/>
            <a:r>
              <a:rPr lang="fa-IR" sz="1700" b="1" dirty="0">
                <a:solidFill>
                  <a:schemeClr val="bg1"/>
                </a:solidFill>
                <a:cs typeface="B Zar" panose="00000400000000000000" pitchFamily="2" charset="-78"/>
              </a:rPr>
              <a:t>نمای کلّی بیانیه‌ی گام دوم انقلاب اسلامی</a:t>
            </a:r>
          </a:p>
        </p:txBody>
      </p:sp>
      <p:sp>
        <p:nvSpPr>
          <p:cNvPr id="32" name="Rounded Rectangle 31"/>
          <p:cNvSpPr/>
          <p:nvPr/>
        </p:nvSpPr>
        <p:spPr>
          <a:xfrm>
            <a:off x="6299752" y="1461790"/>
            <a:ext cx="4210587" cy="2541621"/>
          </a:xfrm>
          <a:prstGeom prst="roundRect">
            <a:avLst>
              <a:gd name="adj" fmla="val 8816"/>
            </a:avLst>
          </a:prstGeom>
          <a:noFill/>
          <a:ln w="38100">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69877" indent="-269877" algn="r" rtl="1">
              <a:lnSpc>
                <a:spcPct val="150000"/>
              </a:lnSpc>
              <a:buAutoNum type="arabicPeriod"/>
            </a:pPr>
            <a:r>
              <a:rPr lang="fa-IR" sz="1800" b="1" dirty="0">
                <a:solidFill>
                  <a:srgbClr val="FFFF00"/>
                </a:solidFill>
                <a:latin typeface="B Zar "/>
                <a:cs typeface="B Titr" panose="00000700000000000000" pitchFamily="2" charset="-78"/>
              </a:rPr>
              <a:t>پایبندی به آرمان‌ها</a:t>
            </a:r>
          </a:p>
          <a:p>
            <a:pPr marL="269877" indent="-269877" algn="r" rtl="1">
              <a:lnSpc>
                <a:spcPct val="150000"/>
              </a:lnSpc>
              <a:buAutoNum type="arabicPeriod"/>
            </a:pPr>
            <a:r>
              <a:rPr lang="fa-IR" sz="1800" b="1" dirty="0">
                <a:solidFill>
                  <a:srgbClr val="FFFF00"/>
                </a:solidFill>
                <a:latin typeface="B Zar "/>
                <a:cs typeface="B Titr" panose="00000700000000000000" pitchFamily="2" charset="-78"/>
              </a:rPr>
              <a:t> انقلاب اسلامی آغازگر عصر جدید عالم</a:t>
            </a:r>
          </a:p>
          <a:p>
            <a:pPr marL="269877" indent="-269877" algn="r" rtl="1">
              <a:lnSpc>
                <a:spcPct val="150000"/>
              </a:lnSpc>
              <a:buAutoNum type="arabicPeriod"/>
            </a:pPr>
            <a:r>
              <a:rPr lang="fa-IR" sz="1800" b="1" dirty="0">
                <a:solidFill>
                  <a:srgbClr val="FFFF00"/>
                </a:solidFill>
                <a:latin typeface="B Zar "/>
                <a:cs typeface="B Titr" panose="00000700000000000000" pitchFamily="2" charset="-78"/>
              </a:rPr>
              <a:t>تاریخ مصرف نداشتن شعارهای جهانی انقلاب</a:t>
            </a:r>
          </a:p>
          <a:p>
            <a:pPr marL="269877" indent="-269877" algn="r" rtl="1">
              <a:lnSpc>
                <a:spcPct val="150000"/>
              </a:lnSpc>
              <a:buAutoNum type="arabicPeriod"/>
            </a:pPr>
            <a:r>
              <a:rPr lang="fa-IR" sz="1800" b="1" dirty="0">
                <a:solidFill>
                  <a:srgbClr val="FFFF00"/>
                </a:solidFill>
                <a:latin typeface="B Zar "/>
                <a:cs typeface="B Titr" panose="00000700000000000000" pitchFamily="2" charset="-78"/>
              </a:rPr>
              <a:t> انقلاب اسلامی پدیده‌ای زنده و بااراده</a:t>
            </a:r>
          </a:p>
          <a:p>
            <a:pPr marL="269877" indent="-269877" algn="r" rtl="1">
              <a:lnSpc>
                <a:spcPct val="150000"/>
              </a:lnSpc>
              <a:buAutoNum type="arabicPeriod"/>
            </a:pPr>
            <a:r>
              <a:rPr lang="fa-IR" sz="1800" b="1" dirty="0">
                <a:solidFill>
                  <a:srgbClr val="FFFF00"/>
                </a:solidFill>
                <a:latin typeface="B Zar "/>
                <a:cs typeface="B Titr" panose="00000700000000000000" pitchFamily="2" charset="-78"/>
              </a:rPr>
              <a:t>نه متحجّرو نه بی‌مبالات</a:t>
            </a:r>
          </a:p>
          <a:p>
            <a:pPr marL="269877" indent="-269877" algn="r" rtl="1">
              <a:lnSpc>
                <a:spcPct val="150000"/>
              </a:lnSpc>
              <a:buAutoNum type="arabicPeriod"/>
            </a:pPr>
            <a:r>
              <a:rPr lang="fa-IR" sz="1800" b="1" dirty="0">
                <a:solidFill>
                  <a:srgbClr val="FFFF00"/>
                </a:solidFill>
                <a:latin typeface="B Zar "/>
                <a:cs typeface="B Titr" panose="00000700000000000000" pitchFamily="2" charset="-78"/>
              </a:rPr>
              <a:t> انقلاب اسلامی قدرتمند امّا مهربان و باگذشت</a:t>
            </a:r>
          </a:p>
        </p:txBody>
      </p:sp>
      <p:sp>
        <p:nvSpPr>
          <p:cNvPr id="33" name="Rounded Rectangle 32"/>
          <p:cNvSpPr/>
          <p:nvPr/>
        </p:nvSpPr>
        <p:spPr>
          <a:xfrm>
            <a:off x="155815" y="2397204"/>
            <a:ext cx="3144055" cy="460761"/>
          </a:xfrm>
          <a:prstGeom prst="roundRect">
            <a:avLst/>
          </a:prstGeom>
          <a:noFill/>
          <a:ln w="38100">
            <a:solidFill>
              <a:srgbClr val="00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1"/>
            <a:r>
              <a:rPr lang="fa-IR" sz="1800" b="1" dirty="0">
                <a:solidFill>
                  <a:srgbClr val="00FF00"/>
                </a:solidFill>
                <a:latin typeface="B Zar "/>
                <a:cs typeface="B Titr" panose="00000700000000000000" pitchFamily="2" charset="-78"/>
              </a:rPr>
              <a:t>حرکت به سمت تمدن نوین اسلامی</a:t>
            </a:r>
          </a:p>
        </p:txBody>
      </p:sp>
      <p:sp>
        <p:nvSpPr>
          <p:cNvPr id="34" name="Rounded Rectangle 33"/>
          <p:cNvSpPr/>
          <p:nvPr/>
        </p:nvSpPr>
        <p:spPr>
          <a:xfrm>
            <a:off x="6384223" y="4975509"/>
            <a:ext cx="4126116" cy="1648869"/>
          </a:xfrm>
          <a:prstGeom prst="roundRect">
            <a:avLst>
              <a:gd name="adj" fmla="val 9394"/>
            </a:avLst>
          </a:prstGeom>
          <a:no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190500" indent="-190500" algn="r" rtl="1">
              <a:lnSpc>
                <a:spcPct val="150000"/>
              </a:lnSpc>
              <a:buAutoNum type="arabicPeriod"/>
            </a:pPr>
            <a:r>
              <a:rPr lang="fa-IR" sz="1800" b="1" dirty="0">
                <a:solidFill>
                  <a:schemeClr val="bg1"/>
                </a:solidFill>
                <a:latin typeface="B Zar "/>
                <a:cs typeface="B Titr" panose="00000700000000000000" pitchFamily="2" charset="-78"/>
              </a:rPr>
              <a:t>جوانان و بازشناسی هویّت انقلابی</a:t>
            </a:r>
          </a:p>
          <a:p>
            <a:pPr marL="190500" indent="-190500" algn="r" rtl="1">
              <a:lnSpc>
                <a:spcPct val="150000"/>
              </a:lnSpc>
              <a:buAutoNum type="arabicPeriod"/>
            </a:pPr>
            <a:r>
              <a:rPr lang="fa-IR" sz="1800" b="1" dirty="0">
                <a:solidFill>
                  <a:schemeClr val="bg1"/>
                </a:solidFill>
                <a:latin typeface="B Zar "/>
                <a:cs typeface="B Titr" panose="00000700000000000000" pitchFamily="2" charset="-78"/>
              </a:rPr>
              <a:t>تجربه‌های بی‌بدیل انقلاب اسلامی</a:t>
            </a:r>
          </a:p>
          <a:p>
            <a:pPr marL="190500" indent="-190500" algn="r" rtl="1">
              <a:lnSpc>
                <a:spcPct val="150000"/>
              </a:lnSpc>
              <a:buAutoNum type="arabicPeriod"/>
            </a:pPr>
            <a:r>
              <a:rPr lang="fa-IR" sz="1800" b="1" dirty="0">
                <a:solidFill>
                  <a:schemeClr val="bg1"/>
                </a:solidFill>
                <a:latin typeface="B Zar "/>
                <a:cs typeface="B Titr" panose="00000700000000000000" pitchFamily="2" charset="-78"/>
              </a:rPr>
              <a:t>برکات بزرگ انقلاب اسلامی</a:t>
            </a:r>
          </a:p>
          <a:p>
            <a:pPr marL="190500" indent="-190500" algn="r" rtl="1">
              <a:lnSpc>
                <a:spcPct val="150000"/>
              </a:lnSpc>
              <a:buAutoNum type="arabicPeriod"/>
            </a:pPr>
            <a:r>
              <a:rPr lang="fa-IR" sz="1800" b="1" dirty="0">
                <a:solidFill>
                  <a:schemeClr val="bg1"/>
                </a:solidFill>
                <a:latin typeface="B Zar "/>
                <a:cs typeface="B Titr" panose="00000700000000000000" pitchFamily="2" charset="-78"/>
              </a:rPr>
              <a:t>واقعیّت امروز انقلاب اسلامی</a:t>
            </a:r>
          </a:p>
        </p:txBody>
      </p:sp>
      <p:sp>
        <p:nvSpPr>
          <p:cNvPr id="35" name="Rounded Rectangle 34"/>
          <p:cNvSpPr/>
          <p:nvPr/>
        </p:nvSpPr>
        <p:spPr>
          <a:xfrm>
            <a:off x="860818" y="3731559"/>
            <a:ext cx="3719039" cy="3340493"/>
          </a:xfrm>
          <a:prstGeom prst="roundRect">
            <a:avLst>
              <a:gd name="adj" fmla="val 9394"/>
            </a:avLst>
          </a:prstGeom>
          <a:noFill/>
          <a:ln w="38100">
            <a:solidFill>
              <a:srgbClr val="00FFFF"/>
            </a:solidFill>
          </a:ln>
        </p:spPr>
        <p:style>
          <a:lnRef idx="2">
            <a:schemeClr val="accent1">
              <a:shade val="50000"/>
            </a:schemeClr>
          </a:lnRef>
          <a:fillRef idx="1">
            <a:schemeClr val="accent1"/>
          </a:fillRef>
          <a:effectRef idx="0">
            <a:schemeClr val="accent1"/>
          </a:effectRef>
          <a:fontRef idx="minor">
            <a:schemeClr val="lt1"/>
          </a:fontRef>
        </p:style>
        <p:txBody>
          <a:bodyPr numCol="1" rtlCol="1" anchor="ctr"/>
          <a:lstStyle/>
          <a:p>
            <a:pPr marL="19050" algn="ctr" rtl="1">
              <a:lnSpc>
                <a:spcPct val="150000"/>
              </a:lnSpc>
            </a:pPr>
            <a:r>
              <a:rPr lang="fa-IR" sz="1800" b="1" dirty="0">
                <a:solidFill>
                  <a:srgbClr val="00FFFF"/>
                </a:solidFill>
                <a:latin typeface="B Zar "/>
                <a:cs typeface="B Titr" panose="00000700000000000000" pitchFamily="2" charset="-78"/>
              </a:rPr>
              <a:t>امید؛ مهمترین پیش‌نیاز تحقق گام دوم</a:t>
            </a:r>
          </a:p>
          <a:p>
            <a:pPr marL="180975" indent="-161925" algn="justLow" rtl="1">
              <a:lnSpc>
                <a:spcPct val="150000"/>
              </a:lnSpc>
              <a:buAutoNum type="arabicPeriod"/>
            </a:pPr>
            <a:r>
              <a:rPr lang="fa-IR" sz="1800" b="1" dirty="0">
                <a:solidFill>
                  <a:srgbClr val="00FFFF"/>
                </a:solidFill>
                <a:latin typeface="B Zar "/>
                <a:cs typeface="B Titr" panose="00000700000000000000" pitchFamily="2" charset="-78"/>
              </a:rPr>
              <a:t>علم و پژوهش</a:t>
            </a:r>
          </a:p>
          <a:p>
            <a:pPr marL="180975" indent="-161925" algn="justLow" rtl="1">
              <a:lnSpc>
                <a:spcPct val="150000"/>
              </a:lnSpc>
              <a:buAutoNum type="arabicPeriod"/>
            </a:pPr>
            <a:r>
              <a:rPr lang="fa-IR" sz="1800" b="1" dirty="0">
                <a:solidFill>
                  <a:srgbClr val="00FFFF"/>
                </a:solidFill>
                <a:latin typeface="B Zar "/>
                <a:cs typeface="B Titr" panose="00000700000000000000" pitchFamily="2" charset="-78"/>
              </a:rPr>
              <a:t>معنویت و اخلاق</a:t>
            </a:r>
          </a:p>
          <a:p>
            <a:pPr marL="180975" indent="-161925" algn="justLow" rtl="1">
              <a:lnSpc>
                <a:spcPct val="150000"/>
              </a:lnSpc>
              <a:buAutoNum type="arabicPeriod"/>
            </a:pPr>
            <a:r>
              <a:rPr lang="fa-IR" sz="1800" b="1" dirty="0">
                <a:solidFill>
                  <a:srgbClr val="00FFFF"/>
                </a:solidFill>
                <a:latin typeface="B Zar "/>
                <a:cs typeface="B Titr" panose="00000700000000000000" pitchFamily="2" charset="-78"/>
              </a:rPr>
              <a:t>اقتصاد</a:t>
            </a:r>
          </a:p>
          <a:p>
            <a:pPr marL="180975" indent="-161925" algn="justLow" rtl="1">
              <a:lnSpc>
                <a:spcPct val="150000"/>
              </a:lnSpc>
              <a:buFontTx/>
              <a:buAutoNum type="arabicPeriod"/>
            </a:pPr>
            <a:r>
              <a:rPr lang="fa-IR" sz="1800" b="1" dirty="0">
                <a:solidFill>
                  <a:srgbClr val="00FFFF"/>
                </a:solidFill>
                <a:cs typeface="B Titr" panose="00000700000000000000" pitchFamily="2" charset="-78"/>
              </a:rPr>
              <a:t>عدالت و مبارزه با فساد</a:t>
            </a:r>
          </a:p>
          <a:p>
            <a:pPr marL="180975" indent="-161925" algn="justLow" rtl="1">
              <a:lnSpc>
                <a:spcPct val="150000"/>
              </a:lnSpc>
              <a:buFontTx/>
              <a:buAutoNum type="arabicPeriod"/>
            </a:pPr>
            <a:r>
              <a:rPr lang="fa-IR" sz="1800" b="1" dirty="0">
                <a:solidFill>
                  <a:srgbClr val="00FFFF"/>
                </a:solidFill>
                <a:cs typeface="B Titr" panose="00000700000000000000" pitchFamily="2" charset="-78"/>
              </a:rPr>
              <a:t>استقلال و آزادی</a:t>
            </a:r>
          </a:p>
          <a:p>
            <a:pPr marL="180975" indent="-161925" algn="justLow" rtl="1">
              <a:lnSpc>
                <a:spcPct val="150000"/>
              </a:lnSpc>
              <a:buFontTx/>
              <a:buAutoNum type="arabicPeriod"/>
            </a:pPr>
            <a:r>
              <a:rPr lang="fa-IR" sz="1800" b="1" dirty="0">
                <a:solidFill>
                  <a:srgbClr val="00FFFF"/>
                </a:solidFill>
                <a:cs typeface="B Titr" panose="00000700000000000000" pitchFamily="2" charset="-78"/>
              </a:rPr>
              <a:t>عزّت ملی و اصول روابط خارجی</a:t>
            </a:r>
          </a:p>
          <a:p>
            <a:pPr marL="180975" indent="-161925" algn="justLow" rtl="1">
              <a:lnSpc>
                <a:spcPct val="150000"/>
              </a:lnSpc>
              <a:buAutoNum type="arabicPeriod"/>
            </a:pPr>
            <a:r>
              <a:rPr lang="fa-IR" sz="1800" b="1" dirty="0">
                <a:solidFill>
                  <a:srgbClr val="00FFFF"/>
                </a:solidFill>
                <a:latin typeface="B Zar "/>
                <a:cs typeface="B Titr" panose="00000700000000000000" pitchFamily="2" charset="-78"/>
              </a:rPr>
              <a:t>سبک زندگی</a:t>
            </a:r>
          </a:p>
        </p:txBody>
      </p:sp>
      <p:sp>
        <p:nvSpPr>
          <p:cNvPr id="36" name="Rounded Rectangle 35"/>
          <p:cNvSpPr/>
          <p:nvPr/>
        </p:nvSpPr>
        <p:spPr>
          <a:xfrm>
            <a:off x="10594892" y="2108062"/>
            <a:ext cx="1405781" cy="1249076"/>
          </a:xfrm>
          <a:prstGeom prst="roundRect">
            <a:avLst/>
          </a:prstGeom>
          <a:solidFill>
            <a:schemeClr val="accent4">
              <a:lumMod val="60000"/>
              <a:lumOff val="4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1">
              <a:lnSpc>
                <a:spcPct val="150000"/>
              </a:lnSpc>
            </a:pPr>
            <a:r>
              <a:rPr lang="fa-IR" sz="1800" b="1" dirty="0">
                <a:solidFill>
                  <a:schemeClr val="accent1">
                    <a:lumMod val="50000"/>
                  </a:schemeClr>
                </a:solidFill>
                <a:cs typeface="B Titr" panose="00000700000000000000" pitchFamily="2" charset="-78"/>
              </a:rPr>
              <a:t>عظمتِ</a:t>
            </a:r>
          </a:p>
          <a:p>
            <a:pPr algn="ctr" rtl="1">
              <a:lnSpc>
                <a:spcPct val="150000"/>
              </a:lnSpc>
            </a:pPr>
            <a:r>
              <a:rPr lang="fa-IR" sz="1800" b="1" dirty="0">
                <a:solidFill>
                  <a:schemeClr val="accent1">
                    <a:lumMod val="50000"/>
                  </a:schemeClr>
                </a:solidFill>
                <a:cs typeface="B Titr" panose="00000700000000000000" pitchFamily="2" charset="-78"/>
              </a:rPr>
              <a:t>حادثۀ انقلاب</a:t>
            </a:r>
          </a:p>
        </p:txBody>
      </p:sp>
      <p:sp>
        <p:nvSpPr>
          <p:cNvPr id="37" name="Rounded Rectangle 36"/>
          <p:cNvSpPr/>
          <p:nvPr/>
        </p:nvSpPr>
        <p:spPr>
          <a:xfrm>
            <a:off x="10594892" y="5175406"/>
            <a:ext cx="1405781" cy="1249076"/>
          </a:xfrm>
          <a:prstGeom prst="roundRect">
            <a:avLst/>
          </a:prstGeom>
          <a:solidFill>
            <a:schemeClr val="accent4">
              <a:lumMod val="60000"/>
              <a:lumOff val="4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1">
              <a:lnSpc>
                <a:spcPct val="150000"/>
              </a:lnSpc>
            </a:pPr>
            <a:r>
              <a:rPr lang="fa-IR" sz="1800" b="1" dirty="0">
                <a:solidFill>
                  <a:schemeClr val="accent1">
                    <a:lumMod val="50000"/>
                  </a:schemeClr>
                </a:solidFill>
                <a:cs typeface="B Titr" panose="00000700000000000000" pitchFamily="2" charset="-78"/>
              </a:rPr>
              <a:t>عظمت راه طی‌شده </a:t>
            </a:r>
          </a:p>
        </p:txBody>
      </p:sp>
      <p:sp>
        <p:nvSpPr>
          <p:cNvPr id="38" name="Rounded Rectangle 37"/>
          <p:cNvSpPr/>
          <p:nvPr/>
        </p:nvSpPr>
        <p:spPr>
          <a:xfrm>
            <a:off x="3824480" y="2108062"/>
            <a:ext cx="2252002" cy="1009671"/>
          </a:xfrm>
          <a:prstGeom prst="roundRect">
            <a:avLst/>
          </a:prstGeom>
          <a:solidFill>
            <a:schemeClr val="accent4">
              <a:lumMod val="60000"/>
              <a:lumOff val="4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1">
              <a:lnSpc>
                <a:spcPct val="150000"/>
              </a:lnSpc>
            </a:pPr>
            <a:r>
              <a:rPr lang="fa-IR" sz="1800" b="1" dirty="0">
                <a:solidFill>
                  <a:schemeClr val="accent1">
                    <a:lumMod val="50000"/>
                  </a:schemeClr>
                </a:solidFill>
                <a:cs typeface="B Titr" panose="00000700000000000000" pitchFamily="2" charset="-78"/>
              </a:rPr>
              <a:t>نقش نیروی جوان متعهّد در تحقّق چشم‌انداز</a:t>
            </a:r>
          </a:p>
        </p:txBody>
      </p:sp>
      <p:sp>
        <p:nvSpPr>
          <p:cNvPr id="39" name="Right Arrow 38"/>
          <p:cNvSpPr/>
          <p:nvPr/>
        </p:nvSpPr>
        <p:spPr>
          <a:xfrm rot="10800000">
            <a:off x="3386269" y="2480107"/>
            <a:ext cx="355522" cy="294956"/>
          </a:xfrm>
          <a:prstGeom prst="rightArrow">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rtl="1"/>
            <a:endParaRPr lang="fa-IR" sz="1200" b="1"/>
          </a:p>
        </p:txBody>
      </p:sp>
      <p:sp>
        <p:nvSpPr>
          <p:cNvPr id="40" name="Rounded Rectangle 39"/>
          <p:cNvSpPr/>
          <p:nvPr/>
        </p:nvSpPr>
        <p:spPr>
          <a:xfrm>
            <a:off x="4670701" y="4798360"/>
            <a:ext cx="1405781" cy="1218320"/>
          </a:xfrm>
          <a:prstGeom prst="roundRect">
            <a:avLst/>
          </a:prstGeom>
          <a:solidFill>
            <a:schemeClr val="accent4">
              <a:lumMod val="60000"/>
              <a:lumOff val="4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1">
              <a:lnSpc>
                <a:spcPct val="150000"/>
              </a:lnSpc>
            </a:pPr>
            <a:r>
              <a:rPr lang="fa-IR" sz="1800" b="1" dirty="0">
                <a:solidFill>
                  <a:schemeClr val="accent1">
                    <a:lumMod val="50000"/>
                  </a:schemeClr>
                </a:solidFill>
                <a:cs typeface="B Titr" panose="00000700000000000000" pitchFamily="2" charset="-78"/>
              </a:rPr>
              <a:t>توصیه‌های</a:t>
            </a:r>
          </a:p>
          <a:p>
            <a:pPr algn="ctr" rtl="1">
              <a:lnSpc>
                <a:spcPct val="150000"/>
              </a:lnSpc>
            </a:pPr>
            <a:r>
              <a:rPr lang="fa-IR" sz="1800" b="1" dirty="0">
                <a:solidFill>
                  <a:schemeClr val="accent1">
                    <a:lumMod val="50000"/>
                  </a:schemeClr>
                </a:solidFill>
                <a:cs typeface="B Titr" panose="00000700000000000000" pitchFamily="2" charset="-78"/>
              </a:rPr>
              <a:t>هفت‌گانه</a:t>
            </a:r>
          </a:p>
        </p:txBody>
      </p:sp>
    </p:spTree>
    <p:extLst>
      <p:ext uri="{BB962C8B-B14F-4D97-AF65-F5344CB8AC3E}">
        <p14:creationId xmlns:p14="http://schemas.microsoft.com/office/powerpoint/2010/main" val="3848875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grpId="0" nodeType="withEffect">
                                  <p:stCondLst>
                                    <p:cond delay="0"/>
                                  </p:stCondLst>
                                  <p:childTnLst>
                                    <p:set>
                                      <p:cBhvr>
                                        <p:cTn id="6" dur="1" fill="hold">
                                          <p:stCondLst>
                                            <p:cond delay="0"/>
                                          </p:stCondLst>
                                        </p:cTn>
                                        <p:tgtEl>
                                          <p:spTgt spid="36"/>
                                        </p:tgtEl>
                                        <p:attrNameLst>
                                          <p:attrName>style.visibility</p:attrName>
                                        </p:attrNameLst>
                                      </p:cBhvr>
                                      <p:to>
                                        <p:strVal val="visible"/>
                                      </p:to>
                                    </p:set>
                                    <p:anim calcmode="lin" valueType="num">
                                      <p:cBhvr>
                                        <p:cTn id="7" dur="500" fill="hold"/>
                                        <p:tgtEl>
                                          <p:spTgt spid="36"/>
                                        </p:tgtEl>
                                        <p:attrNameLst>
                                          <p:attrName>ppt_w</p:attrName>
                                        </p:attrNameLst>
                                      </p:cBhvr>
                                      <p:tavLst>
                                        <p:tav tm="0">
                                          <p:val>
                                            <p:fltVal val="0"/>
                                          </p:val>
                                        </p:tav>
                                        <p:tav tm="100000">
                                          <p:val>
                                            <p:strVal val="#ppt_w"/>
                                          </p:val>
                                        </p:tav>
                                      </p:tavLst>
                                    </p:anim>
                                    <p:anim calcmode="lin" valueType="num">
                                      <p:cBhvr>
                                        <p:cTn id="8" dur="500" fill="hold"/>
                                        <p:tgtEl>
                                          <p:spTgt spid="36"/>
                                        </p:tgtEl>
                                        <p:attrNameLst>
                                          <p:attrName>ppt_h</p:attrName>
                                        </p:attrNameLst>
                                      </p:cBhvr>
                                      <p:tavLst>
                                        <p:tav tm="0">
                                          <p:val>
                                            <p:fltVal val="0"/>
                                          </p:val>
                                        </p:tav>
                                        <p:tav tm="100000">
                                          <p:val>
                                            <p:strVal val="#ppt_h"/>
                                          </p:val>
                                        </p:tav>
                                      </p:tavLst>
                                    </p:anim>
                                    <p:animEffect transition="in" filter="fade">
                                      <p:cBhvr>
                                        <p:cTn id="9" dur="500"/>
                                        <p:tgtEl>
                                          <p:spTgt spid="36"/>
                                        </p:tgtEl>
                                      </p:cBhvr>
                                    </p:animEffect>
                                  </p:childTnLst>
                                </p:cTn>
                              </p:par>
                              <p:par>
                                <p:cTn id="10" presetID="53" presetClass="entr" presetSubtype="16" fill="hold" grpId="0" nodeType="withEffect">
                                  <p:stCondLst>
                                    <p:cond delay="0"/>
                                  </p:stCondLst>
                                  <p:childTnLst>
                                    <p:set>
                                      <p:cBhvr>
                                        <p:cTn id="11" dur="1" fill="hold">
                                          <p:stCondLst>
                                            <p:cond delay="0"/>
                                          </p:stCondLst>
                                        </p:cTn>
                                        <p:tgtEl>
                                          <p:spTgt spid="37"/>
                                        </p:tgtEl>
                                        <p:attrNameLst>
                                          <p:attrName>style.visibility</p:attrName>
                                        </p:attrNameLst>
                                      </p:cBhvr>
                                      <p:to>
                                        <p:strVal val="visible"/>
                                      </p:to>
                                    </p:set>
                                    <p:anim calcmode="lin" valueType="num">
                                      <p:cBhvr>
                                        <p:cTn id="12" dur="500" fill="hold"/>
                                        <p:tgtEl>
                                          <p:spTgt spid="37"/>
                                        </p:tgtEl>
                                        <p:attrNameLst>
                                          <p:attrName>ppt_w</p:attrName>
                                        </p:attrNameLst>
                                      </p:cBhvr>
                                      <p:tavLst>
                                        <p:tav tm="0">
                                          <p:val>
                                            <p:fltVal val="0"/>
                                          </p:val>
                                        </p:tav>
                                        <p:tav tm="100000">
                                          <p:val>
                                            <p:strVal val="#ppt_w"/>
                                          </p:val>
                                        </p:tav>
                                      </p:tavLst>
                                    </p:anim>
                                    <p:anim calcmode="lin" valueType="num">
                                      <p:cBhvr>
                                        <p:cTn id="13" dur="500" fill="hold"/>
                                        <p:tgtEl>
                                          <p:spTgt spid="37"/>
                                        </p:tgtEl>
                                        <p:attrNameLst>
                                          <p:attrName>ppt_h</p:attrName>
                                        </p:attrNameLst>
                                      </p:cBhvr>
                                      <p:tavLst>
                                        <p:tav tm="0">
                                          <p:val>
                                            <p:fltVal val="0"/>
                                          </p:val>
                                        </p:tav>
                                        <p:tav tm="100000">
                                          <p:val>
                                            <p:strVal val="#ppt_h"/>
                                          </p:val>
                                        </p:tav>
                                      </p:tavLst>
                                    </p:anim>
                                    <p:animEffect transition="in" filter="fade">
                                      <p:cBhvr>
                                        <p:cTn id="14" dur="500"/>
                                        <p:tgtEl>
                                          <p:spTgt spid="37"/>
                                        </p:tgtEl>
                                      </p:cBhvr>
                                    </p:animEffect>
                                  </p:childTnLst>
                                </p:cTn>
                              </p:par>
                              <p:par>
                                <p:cTn id="15" presetID="53" presetClass="entr" presetSubtype="16" fill="hold" grpId="0" nodeType="withEffect">
                                  <p:stCondLst>
                                    <p:cond delay="0"/>
                                  </p:stCondLst>
                                  <p:childTnLst>
                                    <p:set>
                                      <p:cBhvr>
                                        <p:cTn id="16" dur="1" fill="hold">
                                          <p:stCondLst>
                                            <p:cond delay="0"/>
                                          </p:stCondLst>
                                        </p:cTn>
                                        <p:tgtEl>
                                          <p:spTgt spid="38"/>
                                        </p:tgtEl>
                                        <p:attrNameLst>
                                          <p:attrName>style.visibility</p:attrName>
                                        </p:attrNameLst>
                                      </p:cBhvr>
                                      <p:to>
                                        <p:strVal val="visible"/>
                                      </p:to>
                                    </p:set>
                                    <p:anim calcmode="lin" valueType="num">
                                      <p:cBhvr>
                                        <p:cTn id="17" dur="500" fill="hold"/>
                                        <p:tgtEl>
                                          <p:spTgt spid="38"/>
                                        </p:tgtEl>
                                        <p:attrNameLst>
                                          <p:attrName>ppt_w</p:attrName>
                                        </p:attrNameLst>
                                      </p:cBhvr>
                                      <p:tavLst>
                                        <p:tav tm="0">
                                          <p:val>
                                            <p:fltVal val="0"/>
                                          </p:val>
                                        </p:tav>
                                        <p:tav tm="100000">
                                          <p:val>
                                            <p:strVal val="#ppt_w"/>
                                          </p:val>
                                        </p:tav>
                                      </p:tavLst>
                                    </p:anim>
                                    <p:anim calcmode="lin" valueType="num">
                                      <p:cBhvr>
                                        <p:cTn id="18" dur="500" fill="hold"/>
                                        <p:tgtEl>
                                          <p:spTgt spid="38"/>
                                        </p:tgtEl>
                                        <p:attrNameLst>
                                          <p:attrName>ppt_h</p:attrName>
                                        </p:attrNameLst>
                                      </p:cBhvr>
                                      <p:tavLst>
                                        <p:tav tm="0">
                                          <p:val>
                                            <p:fltVal val="0"/>
                                          </p:val>
                                        </p:tav>
                                        <p:tav tm="100000">
                                          <p:val>
                                            <p:strVal val="#ppt_h"/>
                                          </p:val>
                                        </p:tav>
                                      </p:tavLst>
                                    </p:anim>
                                    <p:animEffect transition="in" filter="fade">
                                      <p:cBhvr>
                                        <p:cTn id="19" dur="500"/>
                                        <p:tgtEl>
                                          <p:spTgt spid="38"/>
                                        </p:tgtEl>
                                      </p:cBhvr>
                                    </p:animEffect>
                                  </p:childTnLst>
                                </p:cTn>
                              </p:par>
                              <p:par>
                                <p:cTn id="20" presetID="53" presetClass="entr" presetSubtype="16" fill="hold" grpId="0" nodeType="withEffect">
                                  <p:stCondLst>
                                    <p:cond delay="0"/>
                                  </p:stCondLst>
                                  <p:childTnLst>
                                    <p:set>
                                      <p:cBhvr>
                                        <p:cTn id="21" dur="1" fill="hold">
                                          <p:stCondLst>
                                            <p:cond delay="0"/>
                                          </p:stCondLst>
                                        </p:cTn>
                                        <p:tgtEl>
                                          <p:spTgt spid="40"/>
                                        </p:tgtEl>
                                        <p:attrNameLst>
                                          <p:attrName>style.visibility</p:attrName>
                                        </p:attrNameLst>
                                      </p:cBhvr>
                                      <p:to>
                                        <p:strVal val="visible"/>
                                      </p:to>
                                    </p:set>
                                    <p:anim calcmode="lin" valueType="num">
                                      <p:cBhvr>
                                        <p:cTn id="22" dur="500" fill="hold"/>
                                        <p:tgtEl>
                                          <p:spTgt spid="40"/>
                                        </p:tgtEl>
                                        <p:attrNameLst>
                                          <p:attrName>ppt_w</p:attrName>
                                        </p:attrNameLst>
                                      </p:cBhvr>
                                      <p:tavLst>
                                        <p:tav tm="0">
                                          <p:val>
                                            <p:fltVal val="0"/>
                                          </p:val>
                                        </p:tav>
                                        <p:tav tm="100000">
                                          <p:val>
                                            <p:strVal val="#ppt_w"/>
                                          </p:val>
                                        </p:tav>
                                      </p:tavLst>
                                    </p:anim>
                                    <p:anim calcmode="lin" valueType="num">
                                      <p:cBhvr>
                                        <p:cTn id="23" dur="500" fill="hold"/>
                                        <p:tgtEl>
                                          <p:spTgt spid="40"/>
                                        </p:tgtEl>
                                        <p:attrNameLst>
                                          <p:attrName>ppt_h</p:attrName>
                                        </p:attrNameLst>
                                      </p:cBhvr>
                                      <p:tavLst>
                                        <p:tav tm="0">
                                          <p:val>
                                            <p:fltVal val="0"/>
                                          </p:val>
                                        </p:tav>
                                        <p:tav tm="100000">
                                          <p:val>
                                            <p:strVal val="#ppt_h"/>
                                          </p:val>
                                        </p:tav>
                                      </p:tavLst>
                                    </p:anim>
                                    <p:animEffect transition="in" filter="fade">
                                      <p:cBhvr>
                                        <p:cTn id="24" dur="500"/>
                                        <p:tgtEl>
                                          <p:spTgt spid="4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6" grpId="0" animBg="1"/>
      <p:bldP spid="37" grpId="0" animBg="1"/>
      <p:bldP spid="38" grpId="0" animBg="1"/>
      <p:bldP spid="40"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xmlns="" id="{CACA7607-59D3-0DB8-0095-7BB46839FFBF}"/>
              </a:ext>
            </a:extLst>
          </p:cNvPr>
          <p:cNvSpPr/>
          <p:nvPr/>
        </p:nvSpPr>
        <p:spPr>
          <a:xfrm>
            <a:off x="0" y="179882"/>
            <a:ext cx="12192000" cy="567331"/>
          </a:xfrm>
          <a:prstGeom prst="rect">
            <a:avLst/>
          </a:prstGeom>
          <a:solidFill>
            <a:srgbClr val="4016F2"/>
          </a:solidFill>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rtl="1"/>
            <a:endParaRPr lang="fa-IR"/>
          </a:p>
        </p:txBody>
      </p:sp>
      <p:pic>
        <p:nvPicPr>
          <p:cNvPr id="17" name="Picture 16">
            <a:extLst>
              <a:ext uri="{FF2B5EF4-FFF2-40B4-BE49-F238E27FC236}">
                <a16:creationId xmlns:a16="http://schemas.microsoft.com/office/drawing/2014/main" xmlns="" id="{8CBE0B15-D7E2-1943-3B39-363443F11CA5}"/>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11585575" y="198582"/>
            <a:ext cx="540768" cy="544847"/>
          </a:xfrm>
          <a:prstGeom prst="rect">
            <a:avLst/>
          </a:prstGeom>
        </p:spPr>
      </p:pic>
      <p:sp>
        <p:nvSpPr>
          <p:cNvPr id="18" name="TextBox 17">
            <a:extLst>
              <a:ext uri="{FF2B5EF4-FFF2-40B4-BE49-F238E27FC236}">
                <a16:creationId xmlns:a16="http://schemas.microsoft.com/office/drawing/2014/main" xmlns="" id="{AE01ECF0-9822-8A92-A8D2-E7263B2D66C7}"/>
              </a:ext>
            </a:extLst>
          </p:cNvPr>
          <p:cNvSpPr txBox="1"/>
          <p:nvPr/>
        </p:nvSpPr>
        <p:spPr>
          <a:xfrm>
            <a:off x="6334340" y="230961"/>
            <a:ext cx="5167849" cy="461665"/>
          </a:xfrm>
          <a:prstGeom prst="rect">
            <a:avLst/>
          </a:prstGeom>
          <a:noFill/>
        </p:spPr>
        <p:txBody>
          <a:bodyPr wrap="square" rtlCol="1">
            <a:spAutoFit/>
          </a:bodyPr>
          <a:lstStyle/>
          <a:p>
            <a:pPr algn="l" rtl="1"/>
            <a:r>
              <a:rPr lang="fa-IR" sz="2400" b="1" dirty="0">
                <a:solidFill>
                  <a:schemeClr val="bg1"/>
                </a:solidFill>
                <a:latin typeface="IranNastaliq" panose="02020505000000020003" pitchFamily="18" charset="0"/>
                <a:cs typeface="B Zar" panose="00000400000000000000" pitchFamily="2" charset="-78"/>
              </a:rPr>
              <a:t>کارگاه آشنایی با بیانیه گام دوم انقلاب اسلامی</a:t>
            </a:r>
          </a:p>
        </p:txBody>
      </p:sp>
      <p:pic>
        <p:nvPicPr>
          <p:cNvPr id="19" name="Picture 18">
            <a:extLst>
              <a:ext uri="{FF2B5EF4-FFF2-40B4-BE49-F238E27FC236}">
                <a16:creationId xmlns:a16="http://schemas.microsoft.com/office/drawing/2014/main" xmlns="" id="{084262F5-32DB-7A1C-D1EF-4943B3BA676D}"/>
              </a:ext>
            </a:extLst>
          </p:cNvPr>
          <p:cNvPicPr>
            <a:picLocks noChangeAspect="1"/>
          </p:cNvPicPr>
          <p:nvPr/>
        </p:nvPicPr>
        <p:blipFill rotWithShape="1">
          <a:blip r:embed="rId3" cstate="email">
            <a:extLst>
              <a:ext uri="{28A0092B-C50C-407E-A947-70E740481C1C}">
                <a14:useLocalDpi xmlns:a14="http://schemas.microsoft.com/office/drawing/2010/main"/>
              </a:ext>
            </a:extLst>
          </a:blip>
          <a:srcRect/>
          <a:stretch/>
        </p:blipFill>
        <p:spPr>
          <a:xfrm rot="5400000">
            <a:off x="5767368" y="-1747411"/>
            <a:ext cx="731830" cy="5675267"/>
          </a:xfrm>
          <a:prstGeom prst="rect">
            <a:avLst/>
          </a:prstGeom>
        </p:spPr>
      </p:pic>
      <p:sp>
        <p:nvSpPr>
          <p:cNvPr id="20" name="Rectangle 19">
            <a:extLst>
              <a:ext uri="{FF2B5EF4-FFF2-40B4-BE49-F238E27FC236}">
                <a16:creationId xmlns:a16="http://schemas.microsoft.com/office/drawing/2014/main" xmlns="" id="{2BFEC580-0795-D764-8050-7D592F2AA2AC}"/>
              </a:ext>
            </a:extLst>
          </p:cNvPr>
          <p:cNvSpPr/>
          <p:nvPr/>
        </p:nvSpPr>
        <p:spPr>
          <a:xfrm>
            <a:off x="4161485" y="672014"/>
            <a:ext cx="3902962" cy="822222"/>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rtl="1"/>
            <a:r>
              <a:rPr lang="fa-IR" sz="1700" b="1" dirty="0">
                <a:solidFill>
                  <a:schemeClr val="bg1"/>
                </a:solidFill>
                <a:cs typeface="B Zar" panose="00000400000000000000" pitchFamily="2" charset="-78"/>
              </a:rPr>
              <a:t>نمای کلّی بیانیه‌ی گام دوم انقلاب اسلامی</a:t>
            </a:r>
          </a:p>
        </p:txBody>
      </p:sp>
      <p:sp>
        <p:nvSpPr>
          <p:cNvPr id="34" name="Rounded Rectangle 33"/>
          <p:cNvSpPr/>
          <p:nvPr/>
        </p:nvSpPr>
        <p:spPr>
          <a:xfrm>
            <a:off x="6384223" y="4975509"/>
            <a:ext cx="4126116" cy="1648869"/>
          </a:xfrm>
          <a:prstGeom prst="roundRect">
            <a:avLst>
              <a:gd name="adj" fmla="val 9394"/>
            </a:avLst>
          </a:prstGeom>
          <a:no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190500" indent="-190500" algn="r" rtl="1">
              <a:lnSpc>
                <a:spcPct val="150000"/>
              </a:lnSpc>
              <a:buAutoNum type="arabicPeriod"/>
            </a:pPr>
            <a:r>
              <a:rPr lang="fa-IR" sz="1800" b="1" dirty="0">
                <a:solidFill>
                  <a:schemeClr val="bg1"/>
                </a:solidFill>
                <a:latin typeface="B Zar "/>
                <a:cs typeface="B Titr" panose="00000700000000000000" pitchFamily="2" charset="-78"/>
              </a:rPr>
              <a:t>جوانان و بازشناسی هویّت انقلابی</a:t>
            </a:r>
          </a:p>
          <a:p>
            <a:pPr marL="190500" indent="-190500" algn="r" rtl="1">
              <a:lnSpc>
                <a:spcPct val="150000"/>
              </a:lnSpc>
              <a:buAutoNum type="arabicPeriod"/>
            </a:pPr>
            <a:r>
              <a:rPr lang="fa-IR" sz="1800" b="1" dirty="0">
                <a:solidFill>
                  <a:schemeClr val="bg1"/>
                </a:solidFill>
                <a:latin typeface="B Zar "/>
                <a:cs typeface="B Titr" panose="00000700000000000000" pitchFamily="2" charset="-78"/>
              </a:rPr>
              <a:t>تجربه‌های بی‌بدیل انقلاب اسلامی</a:t>
            </a:r>
          </a:p>
          <a:p>
            <a:pPr marL="190500" indent="-190500" algn="r" rtl="1">
              <a:lnSpc>
                <a:spcPct val="150000"/>
              </a:lnSpc>
              <a:buAutoNum type="arabicPeriod"/>
            </a:pPr>
            <a:r>
              <a:rPr lang="fa-IR" sz="1800" b="1" dirty="0">
                <a:solidFill>
                  <a:schemeClr val="bg1"/>
                </a:solidFill>
                <a:latin typeface="B Zar "/>
                <a:cs typeface="B Titr" panose="00000700000000000000" pitchFamily="2" charset="-78"/>
              </a:rPr>
              <a:t>برکات بزرگ انقلاب اسلامی</a:t>
            </a:r>
          </a:p>
          <a:p>
            <a:pPr marL="190500" indent="-190500" algn="r" rtl="1">
              <a:lnSpc>
                <a:spcPct val="150000"/>
              </a:lnSpc>
              <a:buAutoNum type="arabicPeriod"/>
            </a:pPr>
            <a:r>
              <a:rPr lang="fa-IR" sz="1800" b="1" dirty="0">
                <a:solidFill>
                  <a:schemeClr val="bg1"/>
                </a:solidFill>
                <a:latin typeface="B Zar "/>
                <a:cs typeface="B Titr" panose="00000700000000000000" pitchFamily="2" charset="-78"/>
              </a:rPr>
              <a:t>واقعیّت امروز انقلاب اسلامی</a:t>
            </a:r>
          </a:p>
        </p:txBody>
      </p:sp>
      <p:sp>
        <p:nvSpPr>
          <p:cNvPr id="37" name="Rounded Rectangle 36"/>
          <p:cNvSpPr/>
          <p:nvPr/>
        </p:nvSpPr>
        <p:spPr>
          <a:xfrm>
            <a:off x="10594892" y="5175406"/>
            <a:ext cx="1405781" cy="1249076"/>
          </a:xfrm>
          <a:prstGeom prst="roundRect">
            <a:avLst/>
          </a:prstGeom>
          <a:solidFill>
            <a:schemeClr val="accent4">
              <a:lumMod val="60000"/>
              <a:lumOff val="4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1">
              <a:lnSpc>
                <a:spcPct val="150000"/>
              </a:lnSpc>
            </a:pPr>
            <a:r>
              <a:rPr lang="fa-IR" sz="1800" b="1" dirty="0">
                <a:solidFill>
                  <a:schemeClr val="accent1">
                    <a:lumMod val="50000"/>
                  </a:schemeClr>
                </a:solidFill>
                <a:cs typeface="B Titr" panose="00000700000000000000" pitchFamily="2" charset="-78"/>
              </a:rPr>
              <a:t>عظمت راه طی‌شده </a:t>
            </a:r>
          </a:p>
        </p:txBody>
      </p:sp>
    </p:spTree>
    <p:extLst>
      <p:ext uri="{BB962C8B-B14F-4D97-AF65-F5344CB8AC3E}">
        <p14:creationId xmlns:p14="http://schemas.microsoft.com/office/powerpoint/2010/main" val="126745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path" presetSubtype="0" accel="50000" decel="50000" fill="hold" grpId="0" nodeType="withEffect">
                                  <p:stCondLst>
                                    <p:cond delay="0"/>
                                  </p:stCondLst>
                                  <p:childTnLst>
                                    <p:animMotion origin="layout" path="M 0.00104 0.00335 L -0.21576 -0.2455 " pathEditMode="relative" rAng="0" ptsTypes="AA">
                                      <p:cBhvr>
                                        <p:cTn id="6" dur="1000" fill="hold"/>
                                        <p:tgtEl>
                                          <p:spTgt spid="34"/>
                                        </p:tgtEl>
                                        <p:attrNameLst>
                                          <p:attrName>ppt_x</p:attrName>
                                          <p:attrName>ppt_y</p:attrName>
                                        </p:attrNameLst>
                                      </p:cBhvr>
                                      <p:rCtr x="-10846" y="-12442"/>
                                    </p:animMotion>
                                  </p:childTnLst>
                                </p:cTn>
                              </p:par>
                              <p:par>
                                <p:cTn id="7" presetID="42" presetClass="path" presetSubtype="0" accel="50000" decel="50000" fill="hold" grpId="0" nodeType="withEffect">
                                  <p:stCondLst>
                                    <p:cond delay="0"/>
                                  </p:stCondLst>
                                  <p:childTnLst>
                                    <p:animMotion origin="layout" path="M -2.5E-6 0.00335 L -0.21562 -0.24382 " pathEditMode="relative" rAng="0" ptsTypes="AA">
                                      <p:cBhvr>
                                        <p:cTn id="8" dur="1000" fill="hold"/>
                                        <p:tgtEl>
                                          <p:spTgt spid="37"/>
                                        </p:tgtEl>
                                        <p:attrNameLst>
                                          <p:attrName>ppt_x</p:attrName>
                                          <p:attrName>ppt_y</p:attrName>
                                        </p:attrNameLst>
                                      </p:cBhvr>
                                      <p:rCtr x="-10781" y="-12359"/>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4" grpId="0" animBg="1"/>
      <p:bldP spid="37"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 name="Picture 20">
            <a:extLst>
              <a:ext uri="{FF2B5EF4-FFF2-40B4-BE49-F238E27FC236}">
                <a16:creationId xmlns:a16="http://schemas.microsoft.com/office/drawing/2014/main" xmlns="" id="{44187437-8BF2-87C3-61DC-2BFC645095B7}"/>
              </a:ext>
            </a:extLst>
          </p:cNvPr>
          <p:cNvPicPr>
            <a:picLocks noChangeAspect="1"/>
          </p:cNvPicPr>
          <p:nvPr/>
        </p:nvPicPr>
        <p:blipFill>
          <a:blip r:embed="rId2" cstate="print">
            <a:extLst>
              <a:ext uri="{BEBA8EAE-BF5A-486C-A8C5-ECC9F3942E4B}">
                <a14:imgProps xmlns:a14="http://schemas.microsoft.com/office/drawing/2010/main">
                  <a14:imgLayer r:embed="rId3">
                    <a14:imgEffect>
                      <a14:artisticPhotocopy/>
                    </a14:imgEffect>
                    <a14:imgEffect>
                      <a14:brightnessContrast bright="40000" contrast="40000"/>
                    </a14:imgEffect>
                  </a14:imgLayer>
                </a14:imgProps>
              </a:ext>
              <a:ext uri="{28A0092B-C50C-407E-A947-70E740481C1C}">
                <a14:useLocalDpi xmlns:a14="http://schemas.microsoft.com/office/drawing/2010/main" val="0"/>
              </a:ext>
            </a:extLst>
          </a:blip>
          <a:srcRect/>
          <a:stretch/>
        </p:blipFill>
        <p:spPr>
          <a:xfrm>
            <a:off x="0" y="6636334"/>
            <a:ext cx="942391" cy="942391"/>
          </a:xfrm>
          <a:prstGeom prst="rect">
            <a:avLst/>
          </a:prstGeom>
        </p:spPr>
      </p:pic>
      <p:sp>
        <p:nvSpPr>
          <p:cNvPr id="35" name="Rectangle 34"/>
          <p:cNvSpPr/>
          <p:nvPr/>
        </p:nvSpPr>
        <p:spPr>
          <a:xfrm>
            <a:off x="-14514" y="-46181"/>
            <a:ext cx="12206514" cy="1005543"/>
          </a:xfrm>
          <a:prstGeom prst="rect">
            <a:avLst/>
          </a:prstGeom>
          <a:solidFill>
            <a:schemeClr val="bg1">
              <a:alpha val="70000"/>
            </a:schemeClr>
          </a:solidFill>
          <a:ln>
            <a:noFill/>
          </a:ln>
          <a:effectLst>
            <a:softEdge rad="0"/>
          </a:effectLst>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rtl="1"/>
            <a:endParaRPr lang="fa-IR" sz="3276" dirty="0"/>
          </a:p>
        </p:txBody>
      </p:sp>
      <p:sp>
        <p:nvSpPr>
          <p:cNvPr id="22" name="Rounded Rectangle 21"/>
          <p:cNvSpPr/>
          <p:nvPr/>
        </p:nvSpPr>
        <p:spPr>
          <a:xfrm>
            <a:off x="9144000" y="179882"/>
            <a:ext cx="3005399" cy="596269"/>
          </a:xfrm>
          <a:prstGeom prst="roundRect">
            <a:avLst>
              <a:gd name="adj" fmla="val 18333"/>
            </a:avLst>
          </a:prstGeom>
          <a:solidFill>
            <a:srgbClr val="66FFCC"/>
          </a:solidFill>
          <a:ln/>
        </p:spPr>
        <p:style>
          <a:lnRef idx="0">
            <a:schemeClr val="accent2"/>
          </a:lnRef>
          <a:fillRef idx="3">
            <a:schemeClr val="accent2"/>
          </a:fillRef>
          <a:effectRef idx="3">
            <a:schemeClr val="accent2"/>
          </a:effectRef>
          <a:fontRef idx="minor">
            <a:schemeClr val="lt1"/>
          </a:fontRef>
        </p:style>
        <p:txBody>
          <a:bodyPr rtlCol="0" anchor="ctr"/>
          <a:lstStyle/>
          <a:p>
            <a:pPr algn="ctr" rtl="1"/>
            <a:r>
              <a:rPr lang="fa-IR" sz="2400" b="1" dirty="0">
                <a:solidFill>
                  <a:srgbClr val="002060"/>
                </a:solidFill>
                <a:latin typeface="Noor_Titr" pitchFamily="2" charset="-78"/>
                <a:cs typeface="B Titr" panose="00000700000000000000" pitchFamily="2" charset="-78"/>
              </a:rPr>
              <a:t>1. عظمت حادثه‌ی انقلاب</a:t>
            </a:r>
          </a:p>
        </p:txBody>
      </p:sp>
      <p:sp>
        <p:nvSpPr>
          <p:cNvPr id="2" name="Left Arrow 1"/>
          <p:cNvSpPr/>
          <p:nvPr/>
        </p:nvSpPr>
        <p:spPr>
          <a:xfrm>
            <a:off x="8476029" y="328112"/>
            <a:ext cx="457200" cy="299808"/>
          </a:xfrm>
          <a:prstGeom prst="leftArrow">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endParaRPr lang="fa-IR"/>
          </a:p>
        </p:txBody>
      </p:sp>
      <p:sp>
        <p:nvSpPr>
          <p:cNvPr id="19" name="Rounded Rectangle 18"/>
          <p:cNvSpPr/>
          <p:nvPr/>
        </p:nvSpPr>
        <p:spPr>
          <a:xfrm>
            <a:off x="5259859" y="179882"/>
            <a:ext cx="3005399" cy="596269"/>
          </a:xfrm>
          <a:prstGeom prst="roundRect">
            <a:avLst>
              <a:gd name="adj" fmla="val 18333"/>
            </a:avLst>
          </a:prstGeom>
          <a:solidFill>
            <a:srgbClr val="66FFCC"/>
          </a:solidFill>
          <a:ln/>
        </p:spPr>
        <p:style>
          <a:lnRef idx="0">
            <a:schemeClr val="accent2"/>
          </a:lnRef>
          <a:fillRef idx="3">
            <a:schemeClr val="accent2"/>
          </a:fillRef>
          <a:effectRef idx="3">
            <a:schemeClr val="accent2"/>
          </a:effectRef>
          <a:fontRef idx="minor">
            <a:schemeClr val="lt1"/>
          </a:fontRef>
        </p:style>
        <p:txBody>
          <a:bodyPr rtlCol="0" anchor="ctr"/>
          <a:lstStyle/>
          <a:p>
            <a:pPr algn="ctr" rtl="1"/>
            <a:r>
              <a:rPr lang="fa-IR" sz="2400" b="1" dirty="0">
                <a:solidFill>
                  <a:srgbClr val="002060"/>
                </a:solidFill>
                <a:latin typeface="Noor_Titr" pitchFamily="2" charset="-78"/>
                <a:cs typeface="B Titr" panose="00000700000000000000" pitchFamily="2" charset="-78"/>
              </a:rPr>
              <a:t>2. عظمت راهِ طی‌شده</a:t>
            </a:r>
          </a:p>
        </p:txBody>
      </p:sp>
      <p:pic>
        <p:nvPicPr>
          <p:cNvPr id="34" name="Picture 33">
            <a:extLst>
              <a:ext uri="{FF2B5EF4-FFF2-40B4-BE49-F238E27FC236}">
                <a16:creationId xmlns:a16="http://schemas.microsoft.com/office/drawing/2014/main" xmlns="" id="{552536BD-986B-51AF-D51C-875797F8B29D}"/>
              </a:ext>
            </a:extLst>
          </p:cNvPr>
          <p:cNvPicPr>
            <a:picLocks noChangeAspect="1"/>
          </p:cNvPicPr>
          <p:nvPr/>
        </p:nvPicPr>
        <p:blipFill>
          <a:blip r:embed="rId4" cstate="print">
            <a:duotone>
              <a:schemeClr val="accent4">
                <a:shade val="45000"/>
                <a:satMod val="135000"/>
              </a:schemeClr>
              <a:prstClr val="white"/>
            </a:duotone>
            <a:extLst>
              <a:ext uri="{28A0092B-C50C-407E-A947-70E740481C1C}">
                <a14:useLocalDpi xmlns:a14="http://schemas.microsoft.com/office/drawing/2010/main" val="0"/>
              </a:ext>
            </a:extLst>
          </a:blip>
          <a:stretch>
            <a:fillRect/>
          </a:stretch>
        </p:blipFill>
        <p:spPr>
          <a:xfrm rot="10800000">
            <a:off x="9398001" y="2513398"/>
            <a:ext cx="532605" cy="515830"/>
          </a:xfrm>
          <a:prstGeom prst="rect">
            <a:avLst/>
          </a:prstGeom>
        </p:spPr>
      </p:pic>
      <p:sp>
        <p:nvSpPr>
          <p:cNvPr id="36" name="Rectangle: Rounded Corners 7">
            <a:extLst>
              <a:ext uri="{FF2B5EF4-FFF2-40B4-BE49-F238E27FC236}">
                <a16:creationId xmlns:a16="http://schemas.microsoft.com/office/drawing/2014/main" xmlns="" id="{74D89166-66DA-C49C-F40A-E1D7D01BAE3A}"/>
              </a:ext>
            </a:extLst>
          </p:cNvPr>
          <p:cNvSpPr/>
          <p:nvPr/>
        </p:nvSpPr>
        <p:spPr>
          <a:xfrm>
            <a:off x="2956760" y="2471966"/>
            <a:ext cx="6278479" cy="584200"/>
          </a:xfrm>
          <a:prstGeom prst="roundRect">
            <a:avLst>
              <a:gd name="adj" fmla="val 50000"/>
            </a:avLst>
          </a:prstGeom>
          <a:solidFill>
            <a:srgbClr val="5DD5FF"/>
          </a:solidFill>
          <a:ln>
            <a:noFill/>
          </a:ln>
        </p:spPr>
        <p:style>
          <a:lnRef idx="0">
            <a:schemeClr val="accent1"/>
          </a:lnRef>
          <a:fillRef idx="3">
            <a:schemeClr val="accent1"/>
          </a:fillRef>
          <a:effectRef idx="3">
            <a:schemeClr val="accent1"/>
          </a:effectRef>
          <a:fontRef idx="minor">
            <a:schemeClr val="lt1"/>
          </a:fontRef>
        </p:style>
        <p:txBody>
          <a:bodyPr rtlCol="1" anchor="ctr"/>
          <a:lstStyle/>
          <a:p>
            <a:pPr algn="ctr" rtl="1"/>
            <a:r>
              <a:rPr lang="fa-IR" sz="2000" b="1" dirty="0">
                <a:solidFill>
                  <a:schemeClr val="tx1"/>
                </a:solidFill>
                <a:latin typeface="Noor_Titr" pitchFamily="2" charset="-78"/>
                <a:cs typeface="B Titr" panose="00000700000000000000" pitchFamily="2" charset="-78"/>
              </a:rPr>
              <a:t>جوانان و بازشناسی هویّت انقلابی</a:t>
            </a:r>
          </a:p>
        </p:txBody>
      </p:sp>
      <p:pic>
        <p:nvPicPr>
          <p:cNvPr id="37" name="Picture 36">
            <a:extLst>
              <a:ext uri="{FF2B5EF4-FFF2-40B4-BE49-F238E27FC236}">
                <a16:creationId xmlns:a16="http://schemas.microsoft.com/office/drawing/2014/main" xmlns="" id="{E9CB32E9-86CA-5646-21F5-7ECB9B5A1493}"/>
              </a:ext>
            </a:extLst>
          </p:cNvPr>
          <p:cNvPicPr>
            <a:picLocks noChangeAspect="1"/>
          </p:cNvPicPr>
          <p:nvPr/>
        </p:nvPicPr>
        <p:blipFill>
          <a:blip r:embed="rId4" cstate="print">
            <a:duotone>
              <a:schemeClr val="accent4">
                <a:shade val="45000"/>
                <a:satMod val="135000"/>
              </a:schemeClr>
              <a:prstClr val="white"/>
            </a:duotone>
            <a:extLst>
              <a:ext uri="{28A0092B-C50C-407E-A947-70E740481C1C}">
                <a14:useLocalDpi xmlns:a14="http://schemas.microsoft.com/office/drawing/2010/main" val="0"/>
              </a:ext>
            </a:extLst>
          </a:blip>
          <a:stretch>
            <a:fillRect/>
          </a:stretch>
        </p:blipFill>
        <p:spPr>
          <a:xfrm rot="10800000">
            <a:off x="9398001" y="3191106"/>
            <a:ext cx="532605" cy="515830"/>
          </a:xfrm>
          <a:prstGeom prst="rect">
            <a:avLst/>
          </a:prstGeom>
        </p:spPr>
      </p:pic>
      <p:sp>
        <p:nvSpPr>
          <p:cNvPr id="38" name="Rectangle: Rounded Corners 14">
            <a:extLst>
              <a:ext uri="{FF2B5EF4-FFF2-40B4-BE49-F238E27FC236}">
                <a16:creationId xmlns:a16="http://schemas.microsoft.com/office/drawing/2014/main" xmlns="" id="{D0810A26-D4E4-BB48-B087-E500E077BE80}"/>
              </a:ext>
            </a:extLst>
          </p:cNvPr>
          <p:cNvSpPr/>
          <p:nvPr/>
        </p:nvSpPr>
        <p:spPr>
          <a:xfrm>
            <a:off x="2956760" y="3149674"/>
            <a:ext cx="6278479" cy="584200"/>
          </a:xfrm>
          <a:prstGeom prst="roundRect">
            <a:avLst>
              <a:gd name="adj" fmla="val 50000"/>
            </a:avLst>
          </a:prstGeom>
          <a:solidFill>
            <a:srgbClr val="5DD5FF"/>
          </a:solidFill>
          <a:ln>
            <a:noFill/>
          </a:ln>
        </p:spPr>
        <p:style>
          <a:lnRef idx="0">
            <a:schemeClr val="accent1"/>
          </a:lnRef>
          <a:fillRef idx="3">
            <a:schemeClr val="accent1"/>
          </a:fillRef>
          <a:effectRef idx="3">
            <a:schemeClr val="accent1"/>
          </a:effectRef>
          <a:fontRef idx="minor">
            <a:schemeClr val="lt1"/>
          </a:fontRef>
        </p:style>
        <p:txBody>
          <a:bodyPr rtlCol="1" anchor="ctr"/>
          <a:lstStyle/>
          <a:p>
            <a:pPr algn="ctr" rtl="1"/>
            <a:r>
              <a:rPr lang="fa-IR" sz="2000" b="1" dirty="0">
                <a:solidFill>
                  <a:schemeClr val="tx1"/>
                </a:solidFill>
                <a:latin typeface="Noor_Titr" pitchFamily="2" charset="-78"/>
                <a:cs typeface="B Titr" panose="00000700000000000000" pitchFamily="2" charset="-78"/>
              </a:rPr>
              <a:t>تجربه‌های بی‌بدیل انقلاب اسلامی</a:t>
            </a:r>
          </a:p>
        </p:txBody>
      </p:sp>
      <p:pic>
        <p:nvPicPr>
          <p:cNvPr id="39" name="Picture 38">
            <a:extLst>
              <a:ext uri="{FF2B5EF4-FFF2-40B4-BE49-F238E27FC236}">
                <a16:creationId xmlns:a16="http://schemas.microsoft.com/office/drawing/2014/main" xmlns="" id="{28E477CF-74F8-E75C-BBA1-777A9A37AF59}"/>
              </a:ext>
            </a:extLst>
          </p:cNvPr>
          <p:cNvPicPr>
            <a:picLocks noChangeAspect="1"/>
          </p:cNvPicPr>
          <p:nvPr/>
        </p:nvPicPr>
        <p:blipFill>
          <a:blip r:embed="rId4" cstate="print">
            <a:duotone>
              <a:schemeClr val="accent4">
                <a:shade val="45000"/>
                <a:satMod val="135000"/>
              </a:schemeClr>
              <a:prstClr val="white"/>
            </a:duotone>
            <a:extLst>
              <a:ext uri="{28A0092B-C50C-407E-A947-70E740481C1C}">
                <a14:useLocalDpi xmlns:a14="http://schemas.microsoft.com/office/drawing/2010/main" val="0"/>
              </a:ext>
            </a:extLst>
          </a:blip>
          <a:stretch>
            <a:fillRect/>
          </a:stretch>
        </p:blipFill>
        <p:spPr>
          <a:xfrm rot="10800000">
            <a:off x="9398001" y="3915699"/>
            <a:ext cx="532605" cy="515830"/>
          </a:xfrm>
          <a:prstGeom prst="rect">
            <a:avLst/>
          </a:prstGeom>
        </p:spPr>
      </p:pic>
      <p:sp>
        <p:nvSpPr>
          <p:cNvPr id="40" name="Rectangle: Rounded Corners 16">
            <a:extLst>
              <a:ext uri="{FF2B5EF4-FFF2-40B4-BE49-F238E27FC236}">
                <a16:creationId xmlns:a16="http://schemas.microsoft.com/office/drawing/2014/main" xmlns="" id="{B8CECF1B-AFFD-C8D0-DDCA-3699BBCD1393}"/>
              </a:ext>
            </a:extLst>
          </p:cNvPr>
          <p:cNvSpPr/>
          <p:nvPr/>
        </p:nvSpPr>
        <p:spPr>
          <a:xfrm>
            <a:off x="2956760" y="3843706"/>
            <a:ext cx="6278479" cy="584200"/>
          </a:xfrm>
          <a:prstGeom prst="roundRect">
            <a:avLst>
              <a:gd name="adj" fmla="val 50000"/>
            </a:avLst>
          </a:prstGeom>
          <a:solidFill>
            <a:srgbClr val="5DD5FF"/>
          </a:solidFill>
          <a:ln>
            <a:noFill/>
          </a:ln>
        </p:spPr>
        <p:style>
          <a:lnRef idx="0">
            <a:schemeClr val="accent1"/>
          </a:lnRef>
          <a:fillRef idx="3">
            <a:schemeClr val="accent1"/>
          </a:fillRef>
          <a:effectRef idx="3">
            <a:schemeClr val="accent1"/>
          </a:effectRef>
          <a:fontRef idx="minor">
            <a:schemeClr val="lt1"/>
          </a:fontRef>
        </p:style>
        <p:txBody>
          <a:bodyPr rtlCol="1" anchor="ctr"/>
          <a:lstStyle/>
          <a:p>
            <a:pPr algn="ctr" rtl="1"/>
            <a:r>
              <a:rPr lang="fa-IR" sz="2000" b="1" dirty="0">
                <a:solidFill>
                  <a:schemeClr val="tx1"/>
                </a:solidFill>
                <a:latin typeface="Noor_Titr" pitchFamily="2" charset="-78"/>
                <a:cs typeface="B Titr" panose="00000700000000000000" pitchFamily="2" charset="-78"/>
              </a:rPr>
              <a:t>برکات بزرگ انقلاب اسلامی</a:t>
            </a:r>
          </a:p>
        </p:txBody>
      </p:sp>
      <p:pic>
        <p:nvPicPr>
          <p:cNvPr id="41" name="Picture 40">
            <a:extLst>
              <a:ext uri="{FF2B5EF4-FFF2-40B4-BE49-F238E27FC236}">
                <a16:creationId xmlns:a16="http://schemas.microsoft.com/office/drawing/2014/main" xmlns="" id="{DFFE7693-8B09-EE11-39ED-2DEB003D8E7B}"/>
              </a:ext>
            </a:extLst>
          </p:cNvPr>
          <p:cNvPicPr>
            <a:picLocks noChangeAspect="1"/>
          </p:cNvPicPr>
          <p:nvPr/>
        </p:nvPicPr>
        <p:blipFill>
          <a:blip r:embed="rId4" cstate="print">
            <a:duotone>
              <a:schemeClr val="accent4">
                <a:shade val="45000"/>
                <a:satMod val="135000"/>
              </a:schemeClr>
              <a:prstClr val="white"/>
            </a:duotone>
            <a:extLst>
              <a:ext uri="{28A0092B-C50C-407E-A947-70E740481C1C}">
                <a14:useLocalDpi xmlns:a14="http://schemas.microsoft.com/office/drawing/2010/main" val="0"/>
              </a:ext>
            </a:extLst>
          </a:blip>
          <a:stretch>
            <a:fillRect/>
          </a:stretch>
        </p:blipFill>
        <p:spPr>
          <a:xfrm rot="10800000">
            <a:off x="9398001" y="4593407"/>
            <a:ext cx="532605" cy="515830"/>
          </a:xfrm>
          <a:prstGeom prst="rect">
            <a:avLst/>
          </a:prstGeom>
        </p:spPr>
      </p:pic>
      <p:sp>
        <p:nvSpPr>
          <p:cNvPr id="42" name="Rectangle: Rounded Corners 18">
            <a:extLst>
              <a:ext uri="{FF2B5EF4-FFF2-40B4-BE49-F238E27FC236}">
                <a16:creationId xmlns:a16="http://schemas.microsoft.com/office/drawing/2014/main" xmlns="" id="{ED6B0CA3-D61A-6821-681B-404121499E4A}"/>
              </a:ext>
            </a:extLst>
          </p:cNvPr>
          <p:cNvSpPr/>
          <p:nvPr/>
        </p:nvSpPr>
        <p:spPr>
          <a:xfrm>
            <a:off x="2956760" y="4525038"/>
            <a:ext cx="6278479" cy="584200"/>
          </a:xfrm>
          <a:prstGeom prst="roundRect">
            <a:avLst>
              <a:gd name="adj" fmla="val 50000"/>
            </a:avLst>
          </a:prstGeom>
          <a:solidFill>
            <a:srgbClr val="5DD5FF"/>
          </a:solidFill>
          <a:ln>
            <a:noFill/>
          </a:ln>
        </p:spPr>
        <p:style>
          <a:lnRef idx="0">
            <a:schemeClr val="accent1"/>
          </a:lnRef>
          <a:fillRef idx="3">
            <a:schemeClr val="accent1"/>
          </a:fillRef>
          <a:effectRef idx="3">
            <a:schemeClr val="accent1"/>
          </a:effectRef>
          <a:fontRef idx="minor">
            <a:schemeClr val="lt1"/>
          </a:fontRef>
        </p:style>
        <p:txBody>
          <a:bodyPr rtlCol="1" anchor="ctr"/>
          <a:lstStyle/>
          <a:p>
            <a:pPr algn="ctr" rtl="1"/>
            <a:r>
              <a:rPr lang="fa-IR" sz="2000" b="1" dirty="0">
                <a:solidFill>
                  <a:schemeClr val="tx1"/>
                </a:solidFill>
                <a:latin typeface="Noor_Titr" pitchFamily="2" charset="-78"/>
                <a:cs typeface="B Titr" panose="00000700000000000000" pitchFamily="2" charset="-78"/>
              </a:rPr>
              <a:t>واقعیّت امروز انقلاب اسلامی</a:t>
            </a:r>
          </a:p>
        </p:txBody>
      </p:sp>
    </p:spTree>
    <p:extLst>
      <p:ext uri="{BB962C8B-B14F-4D97-AF65-F5344CB8AC3E}">
        <p14:creationId xmlns:p14="http://schemas.microsoft.com/office/powerpoint/2010/main" val="41188944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2" fill="hold" nodeType="clickEffect">
                                  <p:stCondLst>
                                    <p:cond delay="0"/>
                                  </p:stCondLst>
                                  <p:childTnLst>
                                    <p:set>
                                      <p:cBhvr>
                                        <p:cTn id="6" dur="1" fill="hold">
                                          <p:stCondLst>
                                            <p:cond delay="0"/>
                                          </p:stCondLst>
                                        </p:cTn>
                                        <p:tgtEl>
                                          <p:spTgt spid="34"/>
                                        </p:tgtEl>
                                        <p:attrNameLst>
                                          <p:attrName>style.visibility</p:attrName>
                                        </p:attrNameLst>
                                      </p:cBhvr>
                                      <p:to>
                                        <p:strVal val="visible"/>
                                      </p:to>
                                    </p:set>
                                    <p:animEffect transition="in" filter="wipe(right)">
                                      <p:cBhvr>
                                        <p:cTn id="7" dur="500"/>
                                        <p:tgtEl>
                                          <p:spTgt spid="34"/>
                                        </p:tgtEl>
                                      </p:cBhvr>
                                    </p:animEffect>
                                  </p:childTnLst>
                                </p:cTn>
                              </p:par>
                            </p:childTnLst>
                          </p:cTn>
                        </p:par>
                        <p:par>
                          <p:cTn id="8" fill="hold">
                            <p:stCondLst>
                              <p:cond delay="500"/>
                            </p:stCondLst>
                            <p:childTnLst>
                              <p:par>
                                <p:cTn id="9" presetID="22" presetClass="entr" presetSubtype="2" fill="hold" grpId="0" nodeType="afterEffect">
                                  <p:stCondLst>
                                    <p:cond delay="0"/>
                                  </p:stCondLst>
                                  <p:childTnLst>
                                    <p:set>
                                      <p:cBhvr>
                                        <p:cTn id="10" dur="1" fill="hold">
                                          <p:stCondLst>
                                            <p:cond delay="0"/>
                                          </p:stCondLst>
                                        </p:cTn>
                                        <p:tgtEl>
                                          <p:spTgt spid="36"/>
                                        </p:tgtEl>
                                        <p:attrNameLst>
                                          <p:attrName>style.visibility</p:attrName>
                                        </p:attrNameLst>
                                      </p:cBhvr>
                                      <p:to>
                                        <p:strVal val="visible"/>
                                      </p:to>
                                    </p:set>
                                    <p:animEffect transition="in" filter="wipe(right)">
                                      <p:cBhvr>
                                        <p:cTn id="11" dur="500"/>
                                        <p:tgtEl>
                                          <p:spTgt spid="36"/>
                                        </p:tgtEl>
                                      </p:cBhvr>
                                    </p:animEffect>
                                  </p:childTnLst>
                                </p:cTn>
                              </p:par>
                            </p:childTnLst>
                          </p:cTn>
                        </p:par>
                      </p:childTnLst>
                    </p:cTn>
                  </p:par>
                  <p:par>
                    <p:cTn id="12" fill="hold">
                      <p:stCondLst>
                        <p:cond delay="indefinite"/>
                      </p:stCondLst>
                      <p:childTnLst>
                        <p:par>
                          <p:cTn id="13" fill="hold">
                            <p:stCondLst>
                              <p:cond delay="0"/>
                            </p:stCondLst>
                            <p:childTnLst>
                              <p:par>
                                <p:cTn id="14" presetID="22" presetClass="entr" presetSubtype="2" fill="hold" nodeType="clickEffect">
                                  <p:stCondLst>
                                    <p:cond delay="0"/>
                                  </p:stCondLst>
                                  <p:childTnLst>
                                    <p:set>
                                      <p:cBhvr>
                                        <p:cTn id="15" dur="1" fill="hold">
                                          <p:stCondLst>
                                            <p:cond delay="0"/>
                                          </p:stCondLst>
                                        </p:cTn>
                                        <p:tgtEl>
                                          <p:spTgt spid="37"/>
                                        </p:tgtEl>
                                        <p:attrNameLst>
                                          <p:attrName>style.visibility</p:attrName>
                                        </p:attrNameLst>
                                      </p:cBhvr>
                                      <p:to>
                                        <p:strVal val="visible"/>
                                      </p:to>
                                    </p:set>
                                    <p:animEffect transition="in" filter="wipe(right)">
                                      <p:cBhvr>
                                        <p:cTn id="16" dur="500"/>
                                        <p:tgtEl>
                                          <p:spTgt spid="37"/>
                                        </p:tgtEl>
                                      </p:cBhvr>
                                    </p:animEffect>
                                  </p:childTnLst>
                                </p:cTn>
                              </p:par>
                            </p:childTnLst>
                          </p:cTn>
                        </p:par>
                        <p:par>
                          <p:cTn id="17" fill="hold">
                            <p:stCondLst>
                              <p:cond delay="500"/>
                            </p:stCondLst>
                            <p:childTnLst>
                              <p:par>
                                <p:cTn id="18" presetID="22" presetClass="entr" presetSubtype="2" fill="hold" grpId="0" nodeType="afterEffect">
                                  <p:stCondLst>
                                    <p:cond delay="0"/>
                                  </p:stCondLst>
                                  <p:childTnLst>
                                    <p:set>
                                      <p:cBhvr>
                                        <p:cTn id="19" dur="1" fill="hold">
                                          <p:stCondLst>
                                            <p:cond delay="0"/>
                                          </p:stCondLst>
                                        </p:cTn>
                                        <p:tgtEl>
                                          <p:spTgt spid="38"/>
                                        </p:tgtEl>
                                        <p:attrNameLst>
                                          <p:attrName>style.visibility</p:attrName>
                                        </p:attrNameLst>
                                      </p:cBhvr>
                                      <p:to>
                                        <p:strVal val="visible"/>
                                      </p:to>
                                    </p:set>
                                    <p:animEffect transition="in" filter="wipe(right)">
                                      <p:cBhvr>
                                        <p:cTn id="20" dur="500"/>
                                        <p:tgtEl>
                                          <p:spTgt spid="38"/>
                                        </p:tgtEl>
                                      </p:cBhvr>
                                    </p:animEffect>
                                  </p:childTnLst>
                                </p:cTn>
                              </p:par>
                            </p:childTnLst>
                          </p:cTn>
                        </p:par>
                      </p:childTnLst>
                    </p:cTn>
                  </p:par>
                  <p:par>
                    <p:cTn id="21" fill="hold">
                      <p:stCondLst>
                        <p:cond delay="indefinite"/>
                      </p:stCondLst>
                      <p:childTnLst>
                        <p:par>
                          <p:cTn id="22" fill="hold">
                            <p:stCondLst>
                              <p:cond delay="0"/>
                            </p:stCondLst>
                            <p:childTnLst>
                              <p:par>
                                <p:cTn id="23" presetID="22" presetClass="entr" presetSubtype="2" fill="hold" nodeType="clickEffect">
                                  <p:stCondLst>
                                    <p:cond delay="0"/>
                                  </p:stCondLst>
                                  <p:childTnLst>
                                    <p:set>
                                      <p:cBhvr>
                                        <p:cTn id="24" dur="1" fill="hold">
                                          <p:stCondLst>
                                            <p:cond delay="0"/>
                                          </p:stCondLst>
                                        </p:cTn>
                                        <p:tgtEl>
                                          <p:spTgt spid="39"/>
                                        </p:tgtEl>
                                        <p:attrNameLst>
                                          <p:attrName>style.visibility</p:attrName>
                                        </p:attrNameLst>
                                      </p:cBhvr>
                                      <p:to>
                                        <p:strVal val="visible"/>
                                      </p:to>
                                    </p:set>
                                    <p:animEffect transition="in" filter="wipe(right)">
                                      <p:cBhvr>
                                        <p:cTn id="25" dur="500"/>
                                        <p:tgtEl>
                                          <p:spTgt spid="39"/>
                                        </p:tgtEl>
                                      </p:cBhvr>
                                    </p:animEffect>
                                  </p:childTnLst>
                                </p:cTn>
                              </p:par>
                            </p:childTnLst>
                          </p:cTn>
                        </p:par>
                        <p:par>
                          <p:cTn id="26" fill="hold">
                            <p:stCondLst>
                              <p:cond delay="500"/>
                            </p:stCondLst>
                            <p:childTnLst>
                              <p:par>
                                <p:cTn id="27" presetID="22" presetClass="entr" presetSubtype="2" fill="hold" grpId="0" nodeType="afterEffect">
                                  <p:stCondLst>
                                    <p:cond delay="0"/>
                                  </p:stCondLst>
                                  <p:childTnLst>
                                    <p:set>
                                      <p:cBhvr>
                                        <p:cTn id="28" dur="1" fill="hold">
                                          <p:stCondLst>
                                            <p:cond delay="0"/>
                                          </p:stCondLst>
                                        </p:cTn>
                                        <p:tgtEl>
                                          <p:spTgt spid="40"/>
                                        </p:tgtEl>
                                        <p:attrNameLst>
                                          <p:attrName>style.visibility</p:attrName>
                                        </p:attrNameLst>
                                      </p:cBhvr>
                                      <p:to>
                                        <p:strVal val="visible"/>
                                      </p:to>
                                    </p:set>
                                    <p:animEffect transition="in" filter="wipe(right)">
                                      <p:cBhvr>
                                        <p:cTn id="29" dur="500"/>
                                        <p:tgtEl>
                                          <p:spTgt spid="40"/>
                                        </p:tgtEl>
                                      </p:cBhvr>
                                    </p:animEffect>
                                  </p:childTnLst>
                                </p:cTn>
                              </p:par>
                            </p:childTnLst>
                          </p:cTn>
                        </p:par>
                      </p:childTnLst>
                    </p:cTn>
                  </p:par>
                  <p:par>
                    <p:cTn id="30" fill="hold">
                      <p:stCondLst>
                        <p:cond delay="indefinite"/>
                      </p:stCondLst>
                      <p:childTnLst>
                        <p:par>
                          <p:cTn id="31" fill="hold">
                            <p:stCondLst>
                              <p:cond delay="0"/>
                            </p:stCondLst>
                            <p:childTnLst>
                              <p:par>
                                <p:cTn id="32" presetID="22" presetClass="entr" presetSubtype="2" fill="hold" nodeType="clickEffect">
                                  <p:stCondLst>
                                    <p:cond delay="0"/>
                                  </p:stCondLst>
                                  <p:childTnLst>
                                    <p:set>
                                      <p:cBhvr>
                                        <p:cTn id="33" dur="1" fill="hold">
                                          <p:stCondLst>
                                            <p:cond delay="0"/>
                                          </p:stCondLst>
                                        </p:cTn>
                                        <p:tgtEl>
                                          <p:spTgt spid="41"/>
                                        </p:tgtEl>
                                        <p:attrNameLst>
                                          <p:attrName>style.visibility</p:attrName>
                                        </p:attrNameLst>
                                      </p:cBhvr>
                                      <p:to>
                                        <p:strVal val="visible"/>
                                      </p:to>
                                    </p:set>
                                    <p:animEffect transition="in" filter="wipe(right)">
                                      <p:cBhvr>
                                        <p:cTn id="34" dur="500"/>
                                        <p:tgtEl>
                                          <p:spTgt spid="41"/>
                                        </p:tgtEl>
                                      </p:cBhvr>
                                    </p:animEffect>
                                  </p:childTnLst>
                                </p:cTn>
                              </p:par>
                            </p:childTnLst>
                          </p:cTn>
                        </p:par>
                        <p:par>
                          <p:cTn id="35" fill="hold">
                            <p:stCondLst>
                              <p:cond delay="500"/>
                            </p:stCondLst>
                            <p:childTnLst>
                              <p:par>
                                <p:cTn id="36" presetID="22" presetClass="entr" presetSubtype="2" fill="hold" grpId="0" nodeType="afterEffect">
                                  <p:stCondLst>
                                    <p:cond delay="0"/>
                                  </p:stCondLst>
                                  <p:childTnLst>
                                    <p:set>
                                      <p:cBhvr>
                                        <p:cTn id="37" dur="1" fill="hold">
                                          <p:stCondLst>
                                            <p:cond delay="0"/>
                                          </p:stCondLst>
                                        </p:cTn>
                                        <p:tgtEl>
                                          <p:spTgt spid="42"/>
                                        </p:tgtEl>
                                        <p:attrNameLst>
                                          <p:attrName>style.visibility</p:attrName>
                                        </p:attrNameLst>
                                      </p:cBhvr>
                                      <p:to>
                                        <p:strVal val="visible"/>
                                      </p:to>
                                    </p:set>
                                    <p:animEffect transition="in" filter="wipe(right)">
                                      <p:cBhvr>
                                        <p:cTn id="38" dur="500"/>
                                        <p:tgtEl>
                                          <p:spTgt spid="4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6" grpId="0" animBg="1"/>
      <p:bldP spid="38" grpId="0" animBg="1"/>
      <p:bldP spid="40" grpId="0" animBg="1"/>
      <p:bldP spid="42"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 name="Picture 20">
            <a:extLst>
              <a:ext uri="{FF2B5EF4-FFF2-40B4-BE49-F238E27FC236}">
                <a16:creationId xmlns:a16="http://schemas.microsoft.com/office/drawing/2014/main" xmlns="" id="{44187437-8BF2-87C3-61DC-2BFC645095B7}"/>
              </a:ext>
            </a:extLst>
          </p:cNvPr>
          <p:cNvPicPr>
            <a:picLocks noChangeAspect="1"/>
          </p:cNvPicPr>
          <p:nvPr/>
        </p:nvPicPr>
        <p:blipFill>
          <a:blip r:embed="rId2" cstate="print">
            <a:extLst>
              <a:ext uri="{BEBA8EAE-BF5A-486C-A8C5-ECC9F3942E4B}">
                <a14:imgProps xmlns:a14="http://schemas.microsoft.com/office/drawing/2010/main">
                  <a14:imgLayer r:embed="rId3">
                    <a14:imgEffect>
                      <a14:artisticPhotocopy/>
                    </a14:imgEffect>
                    <a14:imgEffect>
                      <a14:brightnessContrast bright="40000" contrast="40000"/>
                    </a14:imgEffect>
                  </a14:imgLayer>
                </a14:imgProps>
              </a:ext>
              <a:ext uri="{28A0092B-C50C-407E-A947-70E740481C1C}">
                <a14:useLocalDpi xmlns:a14="http://schemas.microsoft.com/office/drawing/2010/main" val="0"/>
              </a:ext>
            </a:extLst>
          </a:blip>
          <a:srcRect/>
          <a:stretch/>
        </p:blipFill>
        <p:spPr>
          <a:xfrm>
            <a:off x="0" y="6636334"/>
            <a:ext cx="942391" cy="942391"/>
          </a:xfrm>
          <a:prstGeom prst="rect">
            <a:avLst/>
          </a:prstGeom>
        </p:spPr>
      </p:pic>
      <p:sp>
        <p:nvSpPr>
          <p:cNvPr id="35" name="Rectangle 34"/>
          <p:cNvSpPr/>
          <p:nvPr/>
        </p:nvSpPr>
        <p:spPr>
          <a:xfrm>
            <a:off x="-14514" y="-46181"/>
            <a:ext cx="12206514" cy="1005543"/>
          </a:xfrm>
          <a:prstGeom prst="rect">
            <a:avLst/>
          </a:prstGeom>
          <a:solidFill>
            <a:schemeClr val="bg1">
              <a:alpha val="70000"/>
            </a:schemeClr>
          </a:solidFill>
          <a:ln>
            <a:noFill/>
          </a:ln>
          <a:effectLst>
            <a:softEdge rad="0"/>
          </a:effectLst>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rtl="1"/>
            <a:endParaRPr lang="fa-IR" sz="3276" dirty="0"/>
          </a:p>
        </p:txBody>
      </p:sp>
      <p:pic>
        <p:nvPicPr>
          <p:cNvPr id="36" name="Picture 35">
            <a:extLst>
              <a:ext uri="{FF2B5EF4-FFF2-40B4-BE49-F238E27FC236}">
                <a16:creationId xmlns:a16="http://schemas.microsoft.com/office/drawing/2014/main" xmlns="" id="{552536BD-986B-51AF-D51C-875797F8B29D}"/>
              </a:ext>
            </a:extLst>
          </p:cNvPr>
          <p:cNvPicPr>
            <a:picLocks noChangeAspect="1"/>
          </p:cNvPicPr>
          <p:nvPr/>
        </p:nvPicPr>
        <p:blipFill>
          <a:blip r:embed="rId4" cstate="print">
            <a:duotone>
              <a:schemeClr val="accent4">
                <a:shade val="45000"/>
                <a:satMod val="135000"/>
              </a:schemeClr>
              <a:prstClr val="white"/>
            </a:duotone>
            <a:extLst>
              <a:ext uri="{28A0092B-C50C-407E-A947-70E740481C1C}">
                <a14:useLocalDpi xmlns:a14="http://schemas.microsoft.com/office/drawing/2010/main" val="0"/>
              </a:ext>
            </a:extLst>
          </a:blip>
          <a:stretch>
            <a:fillRect/>
          </a:stretch>
        </p:blipFill>
        <p:spPr>
          <a:xfrm rot="10800000">
            <a:off x="9398001" y="2513398"/>
            <a:ext cx="532605" cy="515830"/>
          </a:xfrm>
          <a:prstGeom prst="rect">
            <a:avLst/>
          </a:prstGeom>
        </p:spPr>
      </p:pic>
      <p:sp>
        <p:nvSpPr>
          <p:cNvPr id="37" name="Rectangle: Rounded Corners 7">
            <a:extLst>
              <a:ext uri="{FF2B5EF4-FFF2-40B4-BE49-F238E27FC236}">
                <a16:creationId xmlns:a16="http://schemas.microsoft.com/office/drawing/2014/main" xmlns="" id="{74D89166-66DA-C49C-F40A-E1D7D01BAE3A}"/>
              </a:ext>
            </a:extLst>
          </p:cNvPr>
          <p:cNvSpPr/>
          <p:nvPr/>
        </p:nvSpPr>
        <p:spPr>
          <a:xfrm>
            <a:off x="2956760" y="2471966"/>
            <a:ext cx="6278479" cy="584200"/>
          </a:xfrm>
          <a:prstGeom prst="roundRect">
            <a:avLst>
              <a:gd name="adj" fmla="val 50000"/>
            </a:avLst>
          </a:prstGeom>
          <a:solidFill>
            <a:srgbClr val="5DD5FF"/>
          </a:solidFill>
          <a:ln>
            <a:noFill/>
          </a:ln>
        </p:spPr>
        <p:style>
          <a:lnRef idx="0">
            <a:schemeClr val="accent1"/>
          </a:lnRef>
          <a:fillRef idx="3">
            <a:schemeClr val="accent1"/>
          </a:fillRef>
          <a:effectRef idx="3">
            <a:schemeClr val="accent1"/>
          </a:effectRef>
          <a:fontRef idx="minor">
            <a:schemeClr val="lt1"/>
          </a:fontRef>
        </p:style>
        <p:txBody>
          <a:bodyPr rtlCol="1" anchor="ctr"/>
          <a:lstStyle/>
          <a:p>
            <a:pPr algn="ctr" rtl="1"/>
            <a:r>
              <a:rPr lang="fa-IR" sz="2000" b="1" dirty="0">
                <a:solidFill>
                  <a:schemeClr val="tx1"/>
                </a:solidFill>
                <a:latin typeface="Noor_Titr" pitchFamily="2" charset="-78"/>
                <a:cs typeface="B Titr" panose="00000700000000000000" pitchFamily="2" charset="-78"/>
              </a:rPr>
              <a:t>جوانان و بازشناسی هویّت انقلابی</a:t>
            </a:r>
          </a:p>
        </p:txBody>
      </p:sp>
      <p:pic>
        <p:nvPicPr>
          <p:cNvPr id="38" name="Picture 37">
            <a:extLst>
              <a:ext uri="{FF2B5EF4-FFF2-40B4-BE49-F238E27FC236}">
                <a16:creationId xmlns:a16="http://schemas.microsoft.com/office/drawing/2014/main" xmlns="" id="{E9CB32E9-86CA-5646-21F5-7ECB9B5A1493}"/>
              </a:ext>
            </a:extLst>
          </p:cNvPr>
          <p:cNvPicPr>
            <a:picLocks noChangeAspect="1"/>
          </p:cNvPicPr>
          <p:nvPr/>
        </p:nvPicPr>
        <p:blipFill>
          <a:blip r:embed="rId4" cstate="print">
            <a:duotone>
              <a:schemeClr val="accent4">
                <a:shade val="45000"/>
                <a:satMod val="135000"/>
              </a:schemeClr>
              <a:prstClr val="white"/>
            </a:duotone>
            <a:extLst>
              <a:ext uri="{28A0092B-C50C-407E-A947-70E740481C1C}">
                <a14:useLocalDpi xmlns:a14="http://schemas.microsoft.com/office/drawing/2010/main" val="0"/>
              </a:ext>
            </a:extLst>
          </a:blip>
          <a:stretch>
            <a:fillRect/>
          </a:stretch>
        </p:blipFill>
        <p:spPr>
          <a:xfrm rot="10800000">
            <a:off x="9398001" y="3191106"/>
            <a:ext cx="532605" cy="515830"/>
          </a:xfrm>
          <a:prstGeom prst="rect">
            <a:avLst/>
          </a:prstGeom>
        </p:spPr>
      </p:pic>
      <p:sp>
        <p:nvSpPr>
          <p:cNvPr id="41" name="Rectangle: Rounded Corners 14">
            <a:extLst>
              <a:ext uri="{FF2B5EF4-FFF2-40B4-BE49-F238E27FC236}">
                <a16:creationId xmlns:a16="http://schemas.microsoft.com/office/drawing/2014/main" xmlns="" id="{D0810A26-D4E4-BB48-B087-E500E077BE80}"/>
              </a:ext>
            </a:extLst>
          </p:cNvPr>
          <p:cNvSpPr/>
          <p:nvPr/>
        </p:nvSpPr>
        <p:spPr>
          <a:xfrm>
            <a:off x="2956760" y="3149674"/>
            <a:ext cx="6278479" cy="584200"/>
          </a:xfrm>
          <a:prstGeom prst="roundRect">
            <a:avLst>
              <a:gd name="adj" fmla="val 50000"/>
            </a:avLst>
          </a:prstGeom>
          <a:solidFill>
            <a:srgbClr val="5DD5FF"/>
          </a:solidFill>
          <a:ln>
            <a:noFill/>
          </a:ln>
        </p:spPr>
        <p:style>
          <a:lnRef idx="0">
            <a:schemeClr val="accent1"/>
          </a:lnRef>
          <a:fillRef idx="3">
            <a:schemeClr val="accent1"/>
          </a:fillRef>
          <a:effectRef idx="3">
            <a:schemeClr val="accent1"/>
          </a:effectRef>
          <a:fontRef idx="minor">
            <a:schemeClr val="lt1"/>
          </a:fontRef>
        </p:style>
        <p:txBody>
          <a:bodyPr rtlCol="1" anchor="ctr"/>
          <a:lstStyle/>
          <a:p>
            <a:pPr algn="ctr" rtl="1"/>
            <a:r>
              <a:rPr lang="fa-IR" sz="2000" b="1" dirty="0">
                <a:solidFill>
                  <a:schemeClr val="tx1"/>
                </a:solidFill>
                <a:latin typeface="Noor_Titr" pitchFamily="2" charset="-78"/>
                <a:cs typeface="B Titr" panose="00000700000000000000" pitchFamily="2" charset="-78"/>
              </a:rPr>
              <a:t>تجربه‌های بی‌بدیل انقلاب اسلامی</a:t>
            </a:r>
          </a:p>
        </p:txBody>
      </p:sp>
      <p:pic>
        <p:nvPicPr>
          <p:cNvPr id="42" name="Picture 41">
            <a:extLst>
              <a:ext uri="{FF2B5EF4-FFF2-40B4-BE49-F238E27FC236}">
                <a16:creationId xmlns:a16="http://schemas.microsoft.com/office/drawing/2014/main" xmlns="" id="{28E477CF-74F8-E75C-BBA1-777A9A37AF59}"/>
              </a:ext>
            </a:extLst>
          </p:cNvPr>
          <p:cNvPicPr>
            <a:picLocks noChangeAspect="1"/>
          </p:cNvPicPr>
          <p:nvPr/>
        </p:nvPicPr>
        <p:blipFill>
          <a:blip r:embed="rId4" cstate="print">
            <a:duotone>
              <a:schemeClr val="accent4">
                <a:shade val="45000"/>
                <a:satMod val="135000"/>
              </a:schemeClr>
              <a:prstClr val="white"/>
            </a:duotone>
            <a:extLst>
              <a:ext uri="{28A0092B-C50C-407E-A947-70E740481C1C}">
                <a14:useLocalDpi xmlns:a14="http://schemas.microsoft.com/office/drawing/2010/main" val="0"/>
              </a:ext>
            </a:extLst>
          </a:blip>
          <a:stretch>
            <a:fillRect/>
          </a:stretch>
        </p:blipFill>
        <p:spPr>
          <a:xfrm rot="10800000">
            <a:off x="9398001" y="3915699"/>
            <a:ext cx="532605" cy="515830"/>
          </a:xfrm>
          <a:prstGeom prst="rect">
            <a:avLst/>
          </a:prstGeom>
        </p:spPr>
      </p:pic>
      <p:sp>
        <p:nvSpPr>
          <p:cNvPr id="43" name="Rectangle: Rounded Corners 16">
            <a:extLst>
              <a:ext uri="{FF2B5EF4-FFF2-40B4-BE49-F238E27FC236}">
                <a16:creationId xmlns:a16="http://schemas.microsoft.com/office/drawing/2014/main" xmlns="" id="{B8CECF1B-AFFD-C8D0-DDCA-3699BBCD1393}"/>
              </a:ext>
            </a:extLst>
          </p:cNvPr>
          <p:cNvSpPr/>
          <p:nvPr/>
        </p:nvSpPr>
        <p:spPr>
          <a:xfrm>
            <a:off x="2956760" y="3843706"/>
            <a:ext cx="6278479" cy="584200"/>
          </a:xfrm>
          <a:prstGeom prst="roundRect">
            <a:avLst>
              <a:gd name="adj" fmla="val 50000"/>
            </a:avLst>
          </a:prstGeom>
          <a:solidFill>
            <a:srgbClr val="5DD5FF"/>
          </a:solidFill>
          <a:ln>
            <a:noFill/>
          </a:ln>
        </p:spPr>
        <p:style>
          <a:lnRef idx="0">
            <a:schemeClr val="accent1"/>
          </a:lnRef>
          <a:fillRef idx="3">
            <a:schemeClr val="accent1"/>
          </a:fillRef>
          <a:effectRef idx="3">
            <a:schemeClr val="accent1"/>
          </a:effectRef>
          <a:fontRef idx="minor">
            <a:schemeClr val="lt1"/>
          </a:fontRef>
        </p:style>
        <p:txBody>
          <a:bodyPr rtlCol="1" anchor="ctr"/>
          <a:lstStyle/>
          <a:p>
            <a:pPr algn="ctr" rtl="1"/>
            <a:r>
              <a:rPr lang="fa-IR" sz="2000" b="1" dirty="0">
                <a:solidFill>
                  <a:schemeClr val="tx1"/>
                </a:solidFill>
                <a:latin typeface="Noor_Titr" pitchFamily="2" charset="-78"/>
                <a:cs typeface="B Titr" panose="00000700000000000000" pitchFamily="2" charset="-78"/>
              </a:rPr>
              <a:t>برکات بزرگ انقلاب اسلامی</a:t>
            </a:r>
          </a:p>
        </p:txBody>
      </p:sp>
      <p:pic>
        <p:nvPicPr>
          <p:cNvPr id="44" name="Picture 43">
            <a:extLst>
              <a:ext uri="{FF2B5EF4-FFF2-40B4-BE49-F238E27FC236}">
                <a16:creationId xmlns:a16="http://schemas.microsoft.com/office/drawing/2014/main" xmlns="" id="{DFFE7693-8B09-EE11-39ED-2DEB003D8E7B}"/>
              </a:ext>
            </a:extLst>
          </p:cNvPr>
          <p:cNvPicPr>
            <a:picLocks noChangeAspect="1"/>
          </p:cNvPicPr>
          <p:nvPr/>
        </p:nvPicPr>
        <p:blipFill>
          <a:blip r:embed="rId4" cstate="print">
            <a:duotone>
              <a:schemeClr val="accent4">
                <a:shade val="45000"/>
                <a:satMod val="135000"/>
              </a:schemeClr>
              <a:prstClr val="white"/>
            </a:duotone>
            <a:extLst>
              <a:ext uri="{28A0092B-C50C-407E-A947-70E740481C1C}">
                <a14:useLocalDpi xmlns:a14="http://schemas.microsoft.com/office/drawing/2010/main" val="0"/>
              </a:ext>
            </a:extLst>
          </a:blip>
          <a:stretch>
            <a:fillRect/>
          </a:stretch>
        </p:blipFill>
        <p:spPr>
          <a:xfrm rot="10800000">
            <a:off x="9398001" y="4593407"/>
            <a:ext cx="532605" cy="515830"/>
          </a:xfrm>
          <a:prstGeom prst="rect">
            <a:avLst/>
          </a:prstGeom>
        </p:spPr>
      </p:pic>
      <p:sp>
        <p:nvSpPr>
          <p:cNvPr id="45" name="Rectangle: Rounded Corners 18">
            <a:extLst>
              <a:ext uri="{FF2B5EF4-FFF2-40B4-BE49-F238E27FC236}">
                <a16:creationId xmlns:a16="http://schemas.microsoft.com/office/drawing/2014/main" xmlns="" id="{ED6B0CA3-D61A-6821-681B-404121499E4A}"/>
              </a:ext>
            </a:extLst>
          </p:cNvPr>
          <p:cNvSpPr/>
          <p:nvPr/>
        </p:nvSpPr>
        <p:spPr>
          <a:xfrm>
            <a:off x="2956760" y="4525038"/>
            <a:ext cx="6278479" cy="584200"/>
          </a:xfrm>
          <a:prstGeom prst="roundRect">
            <a:avLst>
              <a:gd name="adj" fmla="val 50000"/>
            </a:avLst>
          </a:prstGeom>
          <a:solidFill>
            <a:srgbClr val="5DD5FF"/>
          </a:solidFill>
          <a:ln>
            <a:noFill/>
          </a:ln>
        </p:spPr>
        <p:style>
          <a:lnRef idx="0">
            <a:schemeClr val="accent1"/>
          </a:lnRef>
          <a:fillRef idx="3">
            <a:schemeClr val="accent1"/>
          </a:fillRef>
          <a:effectRef idx="3">
            <a:schemeClr val="accent1"/>
          </a:effectRef>
          <a:fontRef idx="minor">
            <a:schemeClr val="lt1"/>
          </a:fontRef>
        </p:style>
        <p:txBody>
          <a:bodyPr rtlCol="1" anchor="ctr"/>
          <a:lstStyle/>
          <a:p>
            <a:pPr algn="ctr" rtl="1"/>
            <a:r>
              <a:rPr lang="fa-IR" sz="2000" b="1" dirty="0">
                <a:solidFill>
                  <a:schemeClr val="tx1"/>
                </a:solidFill>
                <a:latin typeface="Noor_Titr" pitchFamily="2" charset="-78"/>
                <a:cs typeface="B Titr" panose="00000700000000000000" pitchFamily="2" charset="-78"/>
              </a:rPr>
              <a:t>واقعیّت امروز انقلاب اسلامی</a:t>
            </a:r>
          </a:p>
        </p:txBody>
      </p:sp>
      <p:sp>
        <p:nvSpPr>
          <p:cNvPr id="22" name="Rounded Rectangle 21"/>
          <p:cNvSpPr/>
          <p:nvPr/>
        </p:nvSpPr>
        <p:spPr>
          <a:xfrm>
            <a:off x="9144000" y="179882"/>
            <a:ext cx="3005399" cy="596269"/>
          </a:xfrm>
          <a:prstGeom prst="roundRect">
            <a:avLst>
              <a:gd name="adj" fmla="val 18333"/>
            </a:avLst>
          </a:prstGeom>
          <a:solidFill>
            <a:srgbClr val="66FFCC"/>
          </a:solidFill>
          <a:ln/>
        </p:spPr>
        <p:style>
          <a:lnRef idx="0">
            <a:schemeClr val="accent2"/>
          </a:lnRef>
          <a:fillRef idx="3">
            <a:schemeClr val="accent2"/>
          </a:fillRef>
          <a:effectRef idx="3">
            <a:schemeClr val="accent2"/>
          </a:effectRef>
          <a:fontRef idx="minor">
            <a:schemeClr val="lt1"/>
          </a:fontRef>
        </p:style>
        <p:txBody>
          <a:bodyPr rtlCol="0" anchor="ctr"/>
          <a:lstStyle/>
          <a:p>
            <a:pPr algn="ctr" rtl="1"/>
            <a:r>
              <a:rPr lang="fa-IR" sz="2400" b="1" dirty="0">
                <a:solidFill>
                  <a:srgbClr val="002060"/>
                </a:solidFill>
                <a:latin typeface="Noor_Titr" pitchFamily="2" charset="-78"/>
                <a:cs typeface="B Titr" panose="00000700000000000000" pitchFamily="2" charset="-78"/>
              </a:rPr>
              <a:t>1. عظمت حادثه‌ی انقلاب</a:t>
            </a:r>
          </a:p>
        </p:txBody>
      </p:sp>
      <p:sp>
        <p:nvSpPr>
          <p:cNvPr id="2" name="Left Arrow 1"/>
          <p:cNvSpPr/>
          <p:nvPr/>
        </p:nvSpPr>
        <p:spPr>
          <a:xfrm>
            <a:off x="8405772" y="332086"/>
            <a:ext cx="457200" cy="299808"/>
          </a:xfrm>
          <a:prstGeom prst="leftArrow">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endParaRPr lang="fa-IR"/>
          </a:p>
        </p:txBody>
      </p:sp>
      <p:sp>
        <p:nvSpPr>
          <p:cNvPr id="19" name="Rounded Rectangle 18"/>
          <p:cNvSpPr/>
          <p:nvPr/>
        </p:nvSpPr>
        <p:spPr>
          <a:xfrm>
            <a:off x="5259859" y="179882"/>
            <a:ext cx="3005399" cy="596269"/>
          </a:xfrm>
          <a:prstGeom prst="roundRect">
            <a:avLst>
              <a:gd name="adj" fmla="val 18333"/>
            </a:avLst>
          </a:prstGeom>
          <a:solidFill>
            <a:srgbClr val="66FFCC"/>
          </a:solidFill>
          <a:ln/>
        </p:spPr>
        <p:style>
          <a:lnRef idx="0">
            <a:schemeClr val="accent2"/>
          </a:lnRef>
          <a:fillRef idx="3">
            <a:schemeClr val="accent2"/>
          </a:fillRef>
          <a:effectRef idx="3">
            <a:schemeClr val="accent2"/>
          </a:effectRef>
          <a:fontRef idx="minor">
            <a:schemeClr val="lt1"/>
          </a:fontRef>
        </p:style>
        <p:txBody>
          <a:bodyPr rtlCol="0" anchor="ctr"/>
          <a:lstStyle/>
          <a:p>
            <a:pPr algn="ctr" rtl="1"/>
            <a:r>
              <a:rPr lang="fa-IR" sz="2400" b="1" dirty="0">
                <a:solidFill>
                  <a:srgbClr val="002060"/>
                </a:solidFill>
                <a:latin typeface="Noor_Titr" pitchFamily="2" charset="-78"/>
                <a:cs typeface="B Titr" panose="00000700000000000000" pitchFamily="2" charset="-78"/>
              </a:rPr>
              <a:t>2. عظمت راهِ طی‌شده</a:t>
            </a:r>
          </a:p>
        </p:txBody>
      </p:sp>
    </p:spTree>
    <p:extLst>
      <p:ext uri="{BB962C8B-B14F-4D97-AF65-F5344CB8AC3E}">
        <p14:creationId xmlns:p14="http://schemas.microsoft.com/office/powerpoint/2010/main" val="1901387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path" presetSubtype="0" accel="50000" decel="50000" fill="hold" nodeType="withEffect">
                                  <p:stCondLst>
                                    <p:cond delay="0"/>
                                  </p:stCondLst>
                                  <p:childTnLst>
                                    <p:animMotion origin="layout" path="M 1.875E-6 -4.39045E-6 L 0.00039 -0.25387 " pathEditMode="relative" rAng="0" ptsTypes="AA">
                                      <p:cBhvr>
                                        <p:cTn id="6" dur="1000" fill="hold"/>
                                        <p:tgtEl>
                                          <p:spTgt spid="38"/>
                                        </p:tgtEl>
                                        <p:attrNameLst>
                                          <p:attrName>ppt_x</p:attrName>
                                          <p:attrName>ppt_y</p:attrName>
                                        </p:attrNameLst>
                                      </p:cBhvr>
                                      <p:rCtr x="13" y="-12694"/>
                                    </p:animMotion>
                                  </p:childTnLst>
                                </p:cTn>
                              </p:par>
                              <p:par>
                                <p:cTn id="7" presetID="42" presetClass="path" presetSubtype="0" accel="50000" decel="50000" fill="hold" grpId="0" nodeType="withEffect">
                                  <p:stCondLst>
                                    <p:cond delay="0"/>
                                  </p:stCondLst>
                                  <p:childTnLst>
                                    <p:animMotion origin="layout" path="M -0.00065 0.00775 L -0.00065 -0.25493 " pathEditMode="relative" rAng="0" ptsTypes="AA">
                                      <p:cBhvr>
                                        <p:cTn id="8" dur="1000" fill="hold"/>
                                        <p:tgtEl>
                                          <p:spTgt spid="41"/>
                                        </p:tgtEl>
                                        <p:attrNameLst>
                                          <p:attrName>ppt_x</p:attrName>
                                          <p:attrName>ppt_y</p:attrName>
                                        </p:attrNameLst>
                                      </p:cBhvr>
                                      <p:rCtr x="0" y="-13134"/>
                                    </p:animMotion>
                                  </p:childTnLst>
                                </p:cTn>
                              </p:par>
                              <p:par>
                                <p:cTn id="9" presetID="1" presetClass="exit" presetSubtype="0" fill="hold" nodeType="withEffect">
                                  <p:stCondLst>
                                    <p:cond delay="0"/>
                                  </p:stCondLst>
                                  <p:childTnLst>
                                    <p:set>
                                      <p:cBhvr>
                                        <p:cTn id="10" dur="1" fill="hold">
                                          <p:stCondLst>
                                            <p:cond delay="0"/>
                                          </p:stCondLst>
                                        </p:cTn>
                                        <p:tgtEl>
                                          <p:spTgt spid="42"/>
                                        </p:tgtEl>
                                        <p:attrNameLst>
                                          <p:attrName>style.visibility</p:attrName>
                                        </p:attrNameLst>
                                      </p:cBhvr>
                                      <p:to>
                                        <p:strVal val="hidden"/>
                                      </p:to>
                                    </p:set>
                                  </p:childTnLst>
                                </p:cTn>
                              </p:par>
                              <p:par>
                                <p:cTn id="11" presetID="1" presetClass="exit" presetSubtype="0" fill="hold" grpId="0" nodeType="withEffect">
                                  <p:stCondLst>
                                    <p:cond delay="0"/>
                                  </p:stCondLst>
                                  <p:childTnLst>
                                    <p:set>
                                      <p:cBhvr>
                                        <p:cTn id="12" dur="1" fill="hold">
                                          <p:stCondLst>
                                            <p:cond delay="0"/>
                                          </p:stCondLst>
                                        </p:cTn>
                                        <p:tgtEl>
                                          <p:spTgt spid="43"/>
                                        </p:tgtEl>
                                        <p:attrNameLst>
                                          <p:attrName>style.visibility</p:attrName>
                                        </p:attrNameLst>
                                      </p:cBhvr>
                                      <p:to>
                                        <p:strVal val="hidden"/>
                                      </p:to>
                                    </p:set>
                                  </p:childTnLst>
                                </p:cTn>
                              </p:par>
                              <p:par>
                                <p:cTn id="13" presetID="1" presetClass="exit" presetSubtype="0" fill="hold" nodeType="withEffect">
                                  <p:stCondLst>
                                    <p:cond delay="0"/>
                                  </p:stCondLst>
                                  <p:childTnLst>
                                    <p:set>
                                      <p:cBhvr>
                                        <p:cTn id="14" dur="1" fill="hold">
                                          <p:stCondLst>
                                            <p:cond delay="0"/>
                                          </p:stCondLst>
                                        </p:cTn>
                                        <p:tgtEl>
                                          <p:spTgt spid="44"/>
                                        </p:tgtEl>
                                        <p:attrNameLst>
                                          <p:attrName>style.visibility</p:attrName>
                                        </p:attrNameLst>
                                      </p:cBhvr>
                                      <p:to>
                                        <p:strVal val="hidden"/>
                                      </p:to>
                                    </p:set>
                                  </p:childTnLst>
                                </p:cTn>
                              </p:par>
                              <p:par>
                                <p:cTn id="15" presetID="1" presetClass="exit" presetSubtype="0" fill="hold" grpId="0" nodeType="withEffect">
                                  <p:stCondLst>
                                    <p:cond delay="0"/>
                                  </p:stCondLst>
                                  <p:childTnLst>
                                    <p:set>
                                      <p:cBhvr>
                                        <p:cTn id="16" dur="1" fill="hold">
                                          <p:stCondLst>
                                            <p:cond delay="0"/>
                                          </p:stCondLst>
                                        </p:cTn>
                                        <p:tgtEl>
                                          <p:spTgt spid="45"/>
                                        </p:tgtEl>
                                        <p:attrNameLst>
                                          <p:attrName>style.visibility</p:attrName>
                                        </p:attrNameLst>
                                      </p:cBhvr>
                                      <p:to>
                                        <p:strVal val="hidden"/>
                                      </p:to>
                                    </p:set>
                                  </p:childTnLst>
                                </p:cTn>
                              </p:par>
                              <p:par>
                                <p:cTn id="17" presetID="1" presetClass="exit" presetSubtype="0" fill="hold" grpId="0" nodeType="withEffect">
                                  <p:stCondLst>
                                    <p:cond delay="0"/>
                                  </p:stCondLst>
                                  <p:childTnLst>
                                    <p:set>
                                      <p:cBhvr>
                                        <p:cTn id="18" dur="1" fill="hold">
                                          <p:stCondLst>
                                            <p:cond delay="0"/>
                                          </p:stCondLst>
                                        </p:cTn>
                                        <p:tgtEl>
                                          <p:spTgt spid="37"/>
                                        </p:tgtEl>
                                        <p:attrNameLst>
                                          <p:attrName>style.visibility</p:attrName>
                                        </p:attrNameLst>
                                      </p:cBhvr>
                                      <p:to>
                                        <p:strVal val="hidden"/>
                                      </p:to>
                                    </p:set>
                                  </p:childTnLst>
                                </p:cTn>
                              </p:par>
                              <p:par>
                                <p:cTn id="19" presetID="1" presetClass="exit" presetSubtype="0" fill="hold" nodeType="withEffect">
                                  <p:stCondLst>
                                    <p:cond delay="0"/>
                                  </p:stCondLst>
                                  <p:childTnLst>
                                    <p:set>
                                      <p:cBhvr>
                                        <p:cTn id="20" dur="1" fill="hold">
                                          <p:stCondLst>
                                            <p:cond delay="0"/>
                                          </p:stCondLst>
                                        </p:cTn>
                                        <p:tgtEl>
                                          <p:spTgt spid="36"/>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7" grpId="0" animBg="1"/>
      <p:bldP spid="41" grpId="0" animBg="1"/>
      <p:bldP spid="43" grpId="0" animBg="1"/>
      <p:bldP spid="45"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 name="Picture 20">
            <a:extLst>
              <a:ext uri="{FF2B5EF4-FFF2-40B4-BE49-F238E27FC236}">
                <a16:creationId xmlns:a16="http://schemas.microsoft.com/office/drawing/2014/main" xmlns="" id="{44187437-8BF2-87C3-61DC-2BFC645095B7}"/>
              </a:ext>
            </a:extLst>
          </p:cNvPr>
          <p:cNvPicPr>
            <a:picLocks noChangeAspect="1"/>
          </p:cNvPicPr>
          <p:nvPr/>
        </p:nvPicPr>
        <p:blipFill>
          <a:blip r:embed="rId2" cstate="print">
            <a:extLst>
              <a:ext uri="{BEBA8EAE-BF5A-486C-A8C5-ECC9F3942E4B}">
                <a14:imgProps xmlns:a14="http://schemas.microsoft.com/office/drawing/2010/main">
                  <a14:imgLayer r:embed="rId3">
                    <a14:imgEffect>
                      <a14:artisticPhotocopy/>
                    </a14:imgEffect>
                    <a14:imgEffect>
                      <a14:brightnessContrast bright="40000" contrast="40000"/>
                    </a14:imgEffect>
                  </a14:imgLayer>
                </a14:imgProps>
              </a:ext>
              <a:ext uri="{28A0092B-C50C-407E-A947-70E740481C1C}">
                <a14:useLocalDpi xmlns:a14="http://schemas.microsoft.com/office/drawing/2010/main" val="0"/>
              </a:ext>
            </a:extLst>
          </a:blip>
          <a:srcRect/>
          <a:stretch/>
        </p:blipFill>
        <p:spPr>
          <a:xfrm>
            <a:off x="0" y="6636334"/>
            <a:ext cx="942391" cy="942391"/>
          </a:xfrm>
          <a:prstGeom prst="rect">
            <a:avLst/>
          </a:prstGeom>
        </p:spPr>
      </p:pic>
      <p:sp>
        <p:nvSpPr>
          <p:cNvPr id="2" name="Rectangle: Rounded Corners 32">
            <a:extLst>
              <a:ext uri="{FF2B5EF4-FFF2-40B4-BE49-F238E27FC236}">
                <a16:creationId xmlns:a16="http://schemas.microsoft.com/office/drawing/2014/main" xmlns="" id="{9918AB8E-6FF0-CA3D-B553-FC8174655EFF}"/>
              </a:ext>
            </a:extLst>
          </p:cNvPr>
          <p:cNvSpPr/>
          <p:nvPr/>
        </p:nvSpPr>
        <p:spPr>
          <a:xfrm>
            <a:off x="3163135" y="2420289"/>
            <a:ext cx="5865730" cy="504000"/>
          </a:xfrm>
          <a:prstGeom prst="roundRect">
            <a:avLst>
              <a:gd name="adj" fmla="val 44915"/>
            </a:avLst>
          </a:prstGeom>
          <a:solidFill>
            <a:schemeClr val="accent4">
              <a:lumMod val="60000"/>
              <a:lumOff val="40000"/>
            </a:schemeClr>
          </a:solidFill>
          <a:ln>
            <a:noFill/>
          </a:ln>
        </p:spPr>
        <p:style>
          <a:lnRef idx="0">
            <a:schemeClr val="accent1"/>
          </a:lnRef>
          <a:fillRef idx="3">
            <a:schemeClr val="accent1"/>
          </a:fillRef>
          <a:effectRef idx="3">
            <a:schemeClr val="accent1"/>
          </a:effectRef>
          <a:fontRef idx="minor">
            <a:schemeClr val="lt1"/>
          </a:fontRef>
        </p:style>
        <p:txBody>
          <a:bodyPr rtlCol="1" anchor="ctr"/>
          <a:lstStyle/>
          <a:p>
            <a:pPr algn="ctr" rtl="1"/>
            <a:r>
              <a:rPr lang="fa-IR" sz="1800" b="1" dirty="0">
                <a:solidFill>
                  <a:srgbClr val="08355F"/>
                </a:solidFill>
                <a:latin typeface="Noor_Titr" pitchFamily="2" charset="-78"/>
                <a:cs typeface="B Titr" panose="00000700000000000000" pitchFamily="2" charset="-78"/>
              </a:rPr>
              <a:t>آغاز حرکت انقلاب اسلامی و نظام برخاسته از آن، از نقطه‌ی صفر</a:t>
            </a:r>
          </a:p>
        </p:txBody>
      </p:sp>
      <p:sp>
        <p:nvSpPr>
          <p:cNvPr id="3" name="Rectangle: Rounded Corners 33">
            <a:extLst>
              <a:ext uri="{FF2B5EF4-FFF2-40B4-BE49-F238E27FC236}">
                <a16:creationId xmlns:a16="http://schemas.microsoft.com/office/drawing/2014/main" xmlns="" id="{5370D71C-7DC5-EC47-50B7-BB8879445F79}"/>
              </a:ext>
            </a:extLst>
          </p:cNvPr>
          <p:cNvSpPr/>
          <p:nvPr/>
        </p:nvSpPr>
        <p:spPr>
          <a:xfrm>
            <a:off x="3163136" y="3192018"/>
            <a:ext cx="5865730" cy="504000"/>
          </a:xfrm>
          <a:prstGeom prst="roundRect">
            <a:avLst>
              <a:gd name="adj" fmla="val 44915"/>
            </a:avLst>
          </a:prstGeom>
          <a:solidFill>
            <a:schemeClr val="accent4">
              <a:lumMod val="60000"/>
              <a:lumOff val="40000"/>
            </a:schemeClr>
          </a:solidFill>
          <a:ln>
            <a:noFill/>
          </a:ln>
        </p:spPr>
        <p:style>
          <a:lnRef idx="0">
            <a:schemeClr val="accent1"/>
          </a:lnRef>
          <a:fillRef idx="3">
            <a:schemeClr val="accent1"/>
          </a:fillRef>
          <a:effectRef idx="3">
            <a:schemeClr val="accent1"/>
          </a:effectRef>
          <a:fontRef idx="minor">
            <a:schemeClr val="lt1"/>
          </a:fontRef>
        </p:style>
        <p:txBody>
          <a:bodyPr rtlCol="1" anchor="ctr"/>
          <a:lstStyle/>
          <a:p>
            <a:pPr algn="ctr" rtl="1"/>
            <a:r>
              <a:rPr lang="fa-IR" sz="1800" b="1" dirty="0">
                <a:solidFill>
                  <a:srgbClr val="08355F"/>
                </a:solidFill>
                <a:latin typeface="Noor_Titr" pitchFamily="2" charset="-78"/>
                <a:cs typeface="B Titr" panose="00000700000000000000" pitchFamily="2" charset="-78"/>
              </a:rPr>
              <a:t>ترکیب جمهوریت و اسلامیت و ابزارهای تشکیل و پیشرفت آن</a:t>
            </a:r>
          </a:p>
        </p:txBody>
      </p:sp>
      <p:sp>
        <p:nvSpPr>
          <p:cNvPr id="4" name="Rectangle: Rounded Corners 34">
            <a:extLst>
              <a:ext uri="{FF2B5EF4-FFF2-40B4-BE49-F238E27FC236}">
                <a16:creationId xmlns:a16="http://schemas.microsoft.com/office/drawing/2014/main" xmlns="" id="{7D223A4C-1B4B-7B36-ADDD-D468E9C5E284}"/>
              </a:ext>
            </a:extLst>
          </p:cNvPr>
          <p:cNvSpPr/>
          <p:nvPr/>
        </p:nvSpPr>
        <p:spPr>
          <a:xfrm>
            <a:off x="3163135" y="3963747"/>
            <a:ext cx="5865730" cy="504000"/>
          </a:xfrm>
          <a:prstGeom prst="roundRect">
            <a:avLst>
              <a:gd name="adj" fmla="val 44915"/>
            </a:avLst>
          </a:prstGeom>
          <a:solidFill>
            <a:schemeClr val="accent4">
              <a:lumMod val="60000"/>
              <a:lumOff val="40000"/>
            </a:schemeClr>
          </a:solidFill>
          <a:ln>
            <a:noFill/>
          </a:ln>
        </p:spPr>
        <p:style>
          <a:lnRef idx="0">
            <a:schemeClr val="accent1"/>
          </a:lnRef>
          <a:fillRef idx="3">
            <a:schemeClr val="accent1"/>
          </a:fillRef>
          <a:effectRef idx="3">
            <a:schemeClr val="accent1"/>
          </a:effectRef>
          <a:fontRef idx="minor">
            <a:schemeClr val="lt1"/>
          </a:fontRef>
        </p:style>
        <p:txBody>
          <a:bodyPr rtlCol="1" anchor="ctr"/>
          <a:lstStyle/>
          <a:p>
            <a:pPr algn="ctr" rtl="1"/>
            <a:r>
              <a:rPr lang="fa-IR" sz="1800" b="1" dirty="0">
                <a:solidFill>
                  <a:srgbClr val="08355F"/>
                </a:solidFill>
                <a:latin typeface="Noor_Titr" pitchFamily="2" charset="-78"/>
                <a:cs typeface="B Titr" panose="00000700000000000000" pitchFamily="2" charset="-78"/>
              </a:rPr>
              <a:t>تبدیل جهان دو قطبی آن روز به جهان سه قطبی</a:t>
            </a:r>
          </a:p>
        </p:txBody>
      </p:sp>
      <p:sp>
        <p:nvSpPr>
          <p:cNvPr id="5" name="Rectangle: Rounded Corners 35">
            <a:extLst>
              <a:ext uri="{FF2B5EF4-FFF2-40B4-BE49-F238E27FC236}">
                <a16:creationId xmlns:a16="http://schemas.microsoft.com/office/drawing/2014/main" xmlns="" id="{A1B90D99-9B48-3964-3674-F69E90DC73CF}"/>
              </a:ext>
            </a:extLst>
          </p:cNvPr>
          <p:cNvSpPr/>
          <p:nvPr/>
        </p:nvSpPr>
        <p:spPr>
          <a:xfrm>
            <a:off x="3163135" y="4735476"/>
            <a:ext cx="5865730" cy="504000"/>
          </a:xfrm>
          <a:prstGeom prst="roundRect">
            <a:avLst>
              <a:gd name="adj" fmla="val 44915"/>
            </a:avLst>
          </a:prstGeom>
          <a:solidFill>
            <a:schemeClr val="accent4">
              <a:lumMod val="60000"/>
              <a:lumOff val="40000"/>
            </a:schemeClr>
          </a:solidFill>
          <a:ln>
            <a:noFill/>
          </a:ln>
        </p:spPr>
        <p:style>
          <a:lnRef idx="0">
            <a:schemeClr val="accent1"/>
          </a:lnRef>
          <a:fillRef idx="3">
            <a:schemeClr val="accent1"/>
          </a:fillRef>
          <a:effectRef idx="3">
            <a:schemeClr val="accent1"/>
          </a:effectRef>
          <a:fontRef idx="minor">
            <a:schemeClr val="lt1"/>
          </a:fontRef>
        </p:style>
        <p:txBody>
          <a:bodyPr rtlCol="1" anchor="ctr"/>
          <a:lstStyle/>
          <a:p>
            <a:pPr algn="ctr" rtl="1"/>
            <a:r>
              <a:rPr lang="fa-IR" sz="1800" b="1" dirty="0">
                <a:solidFill>
                  <a:srgbClr val="08355F"/>
                </a:solidFill>
                <a:latin typeface="Noor_Titr" pitchFamily="2" charset="-78"/>
                <a:cs typeface="B Titr" panose="00000700000000000000" pitchFamily="2" charset="-78"/>
              </a:rPr>
              <a:t>تقابل دوگانه‌ی جدید اسلام و استکبار</a:t>
            </a:r>
          </a:p>
        </p:txBody>
      </p:sp>
      <p:sp>
        <p:nvSpPr>
          <p:cNvPr id="6" name="Rectangle: Rounded Corners 36">
            <a:extLst>
              <a:ext uri="{FF2B5EF4-FFF2-40B4-BE49-F238E27FC236}">
                <a16:creationId xmlns:a16="http://schemas.microsoft.com/office/drawing/2014/main" xmlns="" id="{FAF43BDB-9B45-9A27-5933-D505459FE60B}"/>
              </a:ext>
            </a:extLst>
          </p:cNvPr>
          <p:cNvSpPr/>
          <p:nvPr/>
        </p:nvSpPr>
        <p:spPr>
          <a:xfrm>
            <a:off x="3163135" y="5507205"/>
            <a:ext cx="5865730" cy="504000"/>
          </a:xfrm>
          <a:prstGeom prst="roundRect">
            <a:avLst>
              <a:gd name="adj" fmla="val 44915"/>
            </a:avLst>
          </a:prstGeom>
          <a:solidFill>
            <a:schemeClr val="accent4">
              <a:lumMod val="60000"/>
              <a:lumOff val="40000"/>
            </a:schemeClr>
          </a:solidFill>
          <a:ln>
            <a:noFill/>
          </a:ln>
        </p:spPr>
        <p:style>
          <a:lnRef idx="0">
            <a:schemeClr val="accent1"/>
          </a:lnRef>
          <a:fillRef idx="3">
            <a:schemeClr val="accent1"/>
          </a:fillRef>
          <a:effectRef idx="3">
            <a:schemeClr val="accent1"/>
          </a:effectRef>
          <a:fontRef idx="minor">
            <a:schemeClr val="lt1"/>
          </a:fontRef>
        </p:style>
        <p:txBody>
          <a:bodyPr rtlCol="1" anchor="ctr"/>
          <a:lstStyle/>
          <a:p>
            <a:pPr algn="ctr" rtl="1"/>
            <a:r>
              <a:rPr lang="fa-IR" sz="1800" b="1" dirty="0">
                <a:solidFill>
                  <a:srgbClr val="08355F"/>
                </a:solidFill>
                <a:latin typeface="Noor_Titr" pitchFamily="2" charset="-78"/>
                <a:cs typeface="B Titr" panose="00000700000000000000" pitchFamily="2" charset="-78"/>
              </a:rPr>
              <a:t>مدیریت‌های جهادی و اعتقاد به اصل ما میتوانیم عامل پیشرفت</a:t>
            </a:r>
          </a:p>
        </p:txBody>
      </p:sp>
      <p:pic>
        <p:nvPicPr>
          <p:cNvPr id="13" name="Picture 12">
            <a:extLst>
              <a:ext uri="{FF2B5EF4-FFF2-40B4-BE49-F238E27FC236}">
                <a16:creationId xmlns:a16="http://schemas.microsoft.com/office/drawing/2014/main" xmlns="" id="{E9CB32E9-86CA-5646-21F5-7ECB9B5A1493}"/>
              </a:ext>
            </a:extLst>
          </p:cNvPr>
          <p:cNvPicPr>
            <a:picLocks noChangeAspect="1"/>
          </p:cNvPicPr>
          <p:nvPr/>
        </p:nvPicPr>
        <p:blipFill>
          <a:blip r:embed="rId4" cstate="print">
            <a:duotone>
              <a:schemeClr val="accent4">
                <a:shade val="45000"/>
                <a:satMod val="135000"/>
              </a:schemeClr>
              <a:prstClr val="white"/>
            </a:duotone>
            <a:extLst>
              <a:ext uri="{28A0092B-C50C-407E-A947-70E740481C1C}">
                <a14:useLocalDpi xmlns:a14="http://schemas.microsoft.com/office/drawing/2010/main" val="0"/>
              </a:ext>
            </a:extLst>
          </a:blip>
          <a:stretch>
            <a:fillRect/>
          </a:stretch>
        </p:blipFill>
        <p:spPr>
          <a:xfrm rot="10800000">
            <a:off x="9398001" y="1261069"/>
            <a:ext cx="532605" cy="515830"/>
          </a:xfrm>
          <a:prstGeom prst="rect">
            <a:avLst/>
          </a:prstGeom>
        </p:spPr>
      </p:pic>
      <p:sp>
        <p:nvSpPr>
          <p:cNvPr id="14" name="Rectangle: Rounded Corners 14">
            <a:extLst>
              <a:ext uri="{FF2B5EF4-FFF2-40B4-BE49-F238E27FC236}">
                <a16:creationId xmlns:a16="http://schemas.microsoft.com/office/drawing/2014/main" xmlns="" id="{D0810A26-D4E4-BB48-B087-E500E077BE80}"/>
              </a:ext>
            </a:extLst>
          </p:cNvPr>
          <p:cNvSpPr/>
          <p:nvPr/>
        </p:nvSpPr>
        <p:spPr>
          <a:xfrm>
            <a:off x="2956760" y="1219637"/>
            <a:ext cx="6278479" cy="584200"/>
          </a:xfrm>
          <a:prstGeom prst="roundRect">
            <a:avLst>
              <a:gd name="adj" fmla="val 50000"/>
            </a:avLst>
          </a:prstGeom>
          <a:solidFill>
            <a:srgbClr val="5DD5FF"/>
          </a:solidFill>
          <a:ln>
            <a:noFill/>
          </a:ln>
        </p:spPr>
        <p:style>
          <a:lnRef idx="0">
            <a:schemeClr val="accent1"/>
          </a:lnRef>
          <a:fillRef idx="3">
            <a:schemeClr val="accent1"/>
          </a:fillRef>
          <a:effectRef idx="3">
            <a:schemeClr val="accent1"/>
          </a:effectRef>
          <a:fontRef idx="minor">
            <a:schemeClr val="lt1"/>
          </a:fontRef>
        </p:style>
        <p:txBody>
          <a:bodyPr rtlCol="1" anchor="ctr"/>
          <a:lstStyle/>
          <a:p>
            <a:pPr algn="ctr" rtl="1"/>
            <a:r>
              <a:rPr lang="fa-IR" sz="2000" b="1" dirty="0">
                <a:solidFill>
                  <a:schemeClr val="tx1"/>
                </a:solidFill>
                <a:latin typeface="Noor_Titr" pitchFamily="2" charset="-78"/>
                <a:cs typeface="B Titr" panose="00000700000000000000" pitchFamily="2" charset="-78"/>
              </a:rPr>
              <a:t>تجربه‌های بی‌بدیل انقلاب اسلامی</a:t>
            </a:r>
          </a:p>
        </p:txBody>
      </p:sp>
      <p:sp>
        <p:nvSpPr>
          <p:cNvPr id="15" name="Rectangle 14"/>
          <p:cNvSpPr/>
          <p:nvPr/>
        </p:nvSpPr>
        <p:spPr>
          <a:xfrm>
            <a:off x="-14514" y="-46181"/>
            <a:ext cx="12206514" cy="1005543"/>
          </a:xfrm>
          <a:prstGeom prst="rect">
            <a:avLst/>
          </a:prstGeom>
          <a:solidFill>
            <a:schemeClr val="bg1">
              <a:alpha val="70000"/>
            </a:schemeClr>
          </a:solidFill>
          <a:ln>
            <a:noFill/>
          </a:ln>
          <a:effectLst>
            <a:softEdge rad="0"/>
          </a:effectLst>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rtl="1"/>
            <a:endParaRPr lang="fa-IR" sz="3276" dirty="0"/>
          </a:p>
        </p:txBody>
      </p:sp>
      <p:sp>
        <p:nvSpPr>
          <p:cNvPr id="17" name="Rounded Rectangle 16"/>
          <p:cNvSpPr/>
          <p:nvPr/>
        </p:nvSpPr>
        <p:spPr>
          <a:xfrm>
            <a:off x="9144000" y="179882"/>
            <a:ext cx="3005399" cy="596269"/>
          </a:xfrm>
          <a:prstGeom prst="roundRect">
            <a:avLst>
              <a:gd name="adj" fmla="val 18333"/>
            </a:avLst>
          </a:prstGeom>
          <a:solidFill>
            <a:srgbClr val="66FFCC"/>
          </a:solidFill>
          <a:ln/>
        </p:spPr>
        <p:style>
          <a:lnRef idx="0">
            <a:schemeClr val="accent2"/>
          </a:lnRef>
          <a:fillRef idx="3">
            <a:schemeClr val="accent2"/>
          </a:fillRef>
          <a:effectRef idx="3">
            <a:schemeClr val="accent2"/>
          </a:effectRef>
          <a:fontRef idx="minor">
            <a:schemeClr val="lt1"/>
          </a:fontRef>
        </p:style>
        <p:txBody>
          <a:bodyPr rtlCol="0" anchor="ctr"/>
          <a:lstStyle/>
          <a:p>
            <a:pPr algn="ctr" rtl="1"/>
            <a:r>
              <a:rPr lang="fa-IR" sz="2400" b="1" dirty="0">
                <a:solidFill>
                  <a:srgbClr val="002060"/>
                </a:solidFill>
                <a:latin typeface="Noor_Titr" pitchFamily="2" charset="-78"/>
                <a:cs typeface="B Titr" panose="00000700000000000000" pitchFamily="2" charset="-78"/>
              </a:rPr>
              <a:t>1. عظمت حادثه‌ی انقلاب</a:t>
            </a:r>
          </a:p>
        </p:txBody>
      </p:sp>
      <p:sp>
        <p:nvSpPr>
          <p:cNvPr id="20" name="Left Arrow 19"/>
          <p:cNvSpPr/>
          <p:nvPr/>
        </p:nvSpPr>
        <p:spPr>
          <a:xfrm>
            <a:off x="8405772" y="332086"/>
            <a:ext cx="457200" cy="299808"/>
          </a:xfrm>
          <a:prstGeom prst="leftArrow">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endParaRPr lang="fa-IR"/>
          </a:p>
        </p:txBody>
      </p:sp>
      <p:sp>
        <p:nvSpPr>
          <p:cNvPr id="22" name="Rounded Rectangle 21"/>
          <p:cNvSpPr/>
          <p:nvPr/>
        </p:nvSpPr>
        <p:spPr>
          <a:xfrm>
            <a:off x="5259859" y="179882"/>
            <a:ext cx="3005399" cy="596269"/>
          </a:xfrm>
          <a:prstGeom prst="roundRect">
            <a:avLst>
              <a:gd name="adj" fmla="val 18333"/>
            </a:avLst>
          </a:prstGeom>
          <a:solidFill>
            <a:srgbClr val="66FFCC"/>
          </a:solidFill>
          <a:ln/>
        </p:spPr>
        <p:style>
          <a:lnRef idx="0">
            <a:schemeClr val="accent2"/>
          </a:lnRef>
          <a:fillRef idx="3">
            <a:schemeClr val="accent2"/>
          </a:fillRef>
          <a:effectRef idx="3">
            <a:schemeClr val="accent2"/>
          </a:effectRef>
          <a:fontRef idx="minor">
            <a:schemeClr val="lt1"/>
          </a:fontRef>
        </p:style>
        <p:txBody>
          <a:bodyPr rtlCol="0" anchor="ctr"/>
          <a:lstStyle/>
          <a:p>
            <a:pPr algn="ctr" rtl="1"/>
            <a:r>
              <a:rPr lang="fa-IR" sz="2400" b="1" dirty="0">
                <a:solidFill>
                  <a:srgbClr val="002060"/>
                </a:solidFill>
                <a:latin typeface="Noor_Titr" pitchFamily="2" charset="-78"/>
                <a:cs typeface="B Titr" panose="00000700000000000000" pitchFamily="2" charset="-78"/>
              </a:rPr>
              <a:t>2. عظمت راهِ طی‌شده</a:t>
            </a:r>
          </a:p>
        </p:txBody>
      </p:sp>
    </p:spTree>
    <p:extLst>
      <p:ext uri="{BB962C8B-B14F-4D97-AF65-F5344CB8AC3E}">
        <p14:creationId xmlns:p14="http://schemas.microsoft.com/office/powerpoint/2010/main" val="33679497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randombar(horizont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grpId="0"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randombar(horizontal)">
                                      <p:cBhvr>
                                        <p:cTn id="12" dur="500"/>
                                        <p:tgtEl>
                                          <p:spTgt spid="3"/>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grpId="0" nodeType="click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randombar(horizontal)">
                                      <p:cBhvr>
                                        <p:cTn id="17" dur="500"/>
                                        <p:tgtEl>
                                          <p:spTgt spid="4"/>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grpId="0" nodeType="clickEffect">
                                  <p:stCondLst>
                                    <p:cond delay="0"/>
                                  </p:stCondLst>
                                  <p:childTnLst>
                                    <p:set>
                                      <p:cBhvr>
                                        <p:cTn id="21" dur="1" fill="hold">
                                          <p:stCondLst>
                                            <p:cond delay="0"/>
                                          </p:stCondLst>
                                        </p:cTn>
                                        <p:tgtEl>
                                          <p:spTgt spid="5"/>
                                        </p:tgtEl>
                                        <p:attrNameLst>
                                          <p:attrName>style.visibility</p:attrName>
                                        </p:attrNameLst>
                                      </p:cBhvr>
                                      <p:to>
                                        <p:strVal val="visible"/>
                                      </p:to>
                                    </p:set>
                                    <p:animEffect transition="in" filter="randombar(horizontal)">
                                      <p:cBhvr>
                                        <p:cTn id="22" dur="500"/>
                                        <p:tgtEl>
                                          <p:spTgt spid="5"/>
                                        </p:tgtEl>
                                      </p:cBhvr>
                                    </p:animEffect>
                                  </p:childTnLst>
                                </p:cTn>
                              </p:par>
                            </p:childTnLst>
                          </p:cTn>
                        </p:par>
                      </p:childTnLst>
                    </p:cTn>
                  </p:par>
                  <p:par>
                    <p:cTn id="23" fill="hold">
                      <p:stCondLst>
                        <p:cond delay="indefinite"/>
                      </p:stCondLst>
                      <p:childTnLst>
                        <p:par>
                          <p:cTn id="24" fill="hold">
                            <p:stCondLst>
                              <p:cond delay="0"/>
                            </p:stCondLst>
                            <p:childTnLst>
                              <p:par>
                                <p:cTn id="25" presetID="14" presetClass="entr" presetSubtype="10" fill="hold" grpId="0" nodeType="clickEffect">
                                  <p:stCondLst>
                                    <p:cond delay="0"/>
                                  </p:stCondLst>
                                  <p:childTnLst>
                                    <p:set>
                                      <p:cBhvr>
                                        <p:cTn id="26" dur="1" fill="hold">
                                          <p:stCondLst>
                                            <p:cond delay="0"/>
                                          </p:stCondLst>
                                        </p:cTn>
                                        <p:tgtEl>
                                          <p:spTgt spid="6"/>
                                        </p:tgtEl>
                                        <p:attrNameLst>
                                          <p:attrName>style.visibility</p:attrName>
                                        </p:attrNameLst>
                                      </p:cBhvr>
                                      <p:to>
                                        <p:strVal val="visible"/>
                                      </p:to>
                                    </p:set>
                                    <p:animEffect transition="in" filter="randombar(horizontal)">
                                      <p:cBhvr>
                                        <p:cTn id="2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animBg="1"/>
      <p:bldP spid="4" grpId="0" animBg="1"/>
      <p:bldP spid="5" grpId="0" animBg="1"/>
      <p:bldP spid="6"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4514" y="-46181"/>
            <a:ext cx="12206514" cy="1005543"/>
          </a:xfrm>
          <a:prstGeom prst="rect">
            <a:avLst/>
          </a:prstGeom>
          <a:solidFill>
            <a:schemeClr val="bg1">
              <a:alpha val="70000"/>
            </a:schemeClr>
          </a:solidFill>
          <a:ln>
            <a:noFill/>
          </a:ln>
          <a:effectLst>
            <a:softEdge rad="0"/>
          </a:effectLst>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rtl="1"/>
            <a:endParaRPr lang="fa-IR" sz="3276" dirty="0"/>
          </a:p>
        </p:txBody>
      </p:sp>
      <p:sp>
        <p:nvSpPr>
          <p:cNvPr id="5" name="Rounded Rectangle 4"/>
          <p:cNvSpPr/>
          <p:nvPr/>
        </p:nvSpPr>
        <p:spPr>
          <a:xfrm>
            <a:off x="9144000" y="179882"/>
            <a:ext cx="3005399" cy="596269"/>
          </a:xfrm>
          <a:prstGeom prst="roundRect">
            <a:avLst>
              <a:gd name="adj" fmla="val 18333"/>
            </a:avLst>
          </a:prstGeom>
          <a:solidFill>
            <a:srgbClr val="66FFCC"/>
          </a:solidFill>
          <a:ln/>
        </p:spPr>
        <p:style>
          <a:lnRef idx="0">
            <a:schemeClr val="accent2"/>
          </a:lnRef>
          <a:fillRef idx="3">
            <a:schemeClr val="accent2"/>
          </a:fillRef>
          <a:effectRef idx="3">
            <a:schemeClr val="accent2"/>
          </a:effectRef>
          <a:fontRef idx="minor">
            <a:schemeClr val="lt1"/>
          </a:fontRef>
        </p:style>
        <p:txBody>
          <a:bodyPr rtlCol="0" anchor="ctr"/>
          <a:lstStyle/>
          <a:p>
            <a:pPr algn="ctr" rtl="1"/>
            <a:r>
              <a:rPr lang="fa-IR" sz="2400" b="1" dirty="0">
                <a:solidFill>
                  <a:srgbClr val="002060"/>
                </a:solidFill>
                <a:latin typeface="Noor_Titr" pitchFamily="2" charset="-78"/>
                <a:cs typeface="B Titr" panose="00000700000000000000" pitchFamily="2" charset="-78"/>
              </a:rPr>
              <a:t>2. عظمت راهِ طی‌شده</a:t>
            </a:r>
          </a:p>
        </p:txBody>
      </p:sp>
      <p:sp>
        <p:nvSpPr>
          <p:cNvPr id="6" name="Left Arrow 5"/>
          <p:cNvSpPr/>
          <p:nvPr/>
        </p:nvSpPr>
        <p:spPr>
          <a:xfrm>
            <a:off x="8405772" y="332086"/>
            <a:ext cx="457200" cy="299808"/>
          </a:xfrm>
          <a:prstGeom prst="leftArrow">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endParaRPr lang="fa-IR"/>
          </a:p>
        </p:txBody>
      </p:sp>
      <p:sp>
        <p:nvSpPr>
          <p:cNvPr id="7" name="Rectangle: Rounded Corners 7">
            <a:extLst>
              <a:ext uri="{FF2B5EF4-FFF2-40B4-BE49-F238E27FC236}">
                <a16:creationId xmlns:a16="http://schemas.microsoft.com/office/drawing/2014/main" xmlns="" id="{74D89166-66DA-C49C-F40A-E1D7D01BAE3A}"/>
              </a:ext>
            </a:extLst>
          </p:cNvPr>
          <p:cNvSpPr/>
          <p:nvPr/>
        </p:nvSpPr>
        <p:spPr>
          <a:xfrm>
            <a:off x="4766978" y="191724"/>
            <a:ext cx="3498280" cy="584200"/>
          </a:xfrm>
          <a:prstGeom prst="roundRect">
            <a:avLst>
              <a:gd name="adj" fmla="val 50000"/>
            </a:avLst>
          </a:prstGeom>
          <a:solidFill>
            <a:schemeClr val="bg1"/>
          </a:solidFill>
          <a:ln>
            <a:noFill/>
          </a:ln>
          <a:effectLst/>
        </p:spPr>
        <p:style>
          <a:lnRef idx="0">
            <a:schemeClr val="accent1"/>
          </a:lnRef>
          <a:fillRef idx="3">
            <a:schemeClr val="accent1"/>
          </a:fillRef>
          <a:effectRef idx="3">
            <a:schemeClr val="accent1"/>
          </a:effectRef>
          <a:fontRef idx="minor">
            <a:schemeClr val="lt1"/>
          </a:fontRef>
        </p:style>
        <p:txBody>
          <a:bodyPr rtlCol="1" anchor="ctr"/>
          <a:lstStyle/>
          <a:p>
            <a:pPr algn="ctr" rtl="1"/>
            <a:r>
              <a:rPr lang="fa-IR" sz="2000" b="1" dirty="0">
                <a:solidFill>
                  <a:schemeClr val="tx1"/>
                </a:solidFill>
                <a:latin typeface="Noor_Titr" pitchFamily="2" charset="-78"/>
                <a:cs typeface="B Titr" panose="00000700000000000000" pitchFamily="2" charset="-78"/>
              </a:rPr>
              <a:t>تجربه‌های بی‌بدیل انقلاب اسلامی</a:t>
            </a:r>
          </a:p>
        </p:txBody>
      </p:sp>
      <p:sp>
        <p:nvSpPr>
          <p:cNvPr id="8" name="Left Arrow 7"/>
          <p:cNvSpPr/>
          <p:nvPr/>
        </p:nvSpPr>
        <p:spPr>
          <a:xfrm>
            <a:off x="4169264" y="328112"/>
            <a:ext cx="457200" cy="299808"/>
          </a:xfrm>
          <a:prstGeom prst="leftArrow">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endParaRPr lang="fa-IR"/>
          </a:p>
        </p:txBody>
      </p:sp>
      <p:sp>
        <p:nvSpPr>
          <p:cNvPr id="9" name="Rectangle: Rounded Corners 7">
            <a:extLst>
              <a:ext uri="{FF2B5EF4-FFF2-40B4-BE49-F238E27FC236}">
                <a16:creationId xmlns:a16="http://schemas.microsoft.com/office/drawing/2014/main" xmlns="" id="{74D89166-66DA-C49C-F40A-E1D7D01BAE3A}"/>
              </a:ext>
            </a:extLst>
          </p:cNvPr>
          <p:cNvSpPr/>
          <p:nvPr/>
        </p:nvSpPr>
        <p:spPr>
          <a:xfrm>
            <a:off x="633984" y="67804"/>
            <a:ext cx="3254252" cy="397016"/>
          </a:xfrm>
          <a:prstGeom prst="roundRect">
            <a:avLst>
              <a:gd name="adj" fmla="val 50000"/>
            </a:avLst>
          </a:prstGeom>
          <a:solidFill>
            <a:schemeClr val="accent4">
              <a:lumMod val="60000"/>
              <a:lumOff val="40000"/>
            </a:schemeClr>
          </a:solidFill>
          <a:ln>
            <a:noFill/>
          </a:ln>
          <a:effectLst/>
        </p:spPr>
        <p:style>
          <a:lnRef idx="0">
            <a:schemeClr val="accent1"/>
          </a:lnRef>
          <a:fillRef idx="3">
            <a:schemeClr val="accent1"/>
          </a:fillRef>
          <a:effectRef idx="3">
            <a:schemeClr val="accent1"/>
          </a:effectRef>
          <a:fontRef idx="minor">
            <a:schemeClr val="lt1"/>
          </a:fontRef>
        </p:style>
        <p:txBody>
          <a:bodyPr rtlCol="1" anchor="ctr"/>
          <a:lstStyle/>
          <a:p>
            <a:pPr algn="ctr" rtl="1"/>
            <a:r>
              <a:rPr lang="fa-IR" sz="1800" b="1" dirty="0">
                <a:solidFill>
                  <a:srgbClr val="08355F"/>
                </a:solidFill>
                <a:latin typeface="Noor_Titr" pitchFamily="2" charset="-78"/>
                <a:cs typeface="B Titr" panose="00000700000000000000" pitchFamily="2" charset="-78"/>
              </a:rPr>
              <a:t>1. آغاز حرکت انقلاب از نقطه‌ی صفر</a:t>
            </a:r>
          </a:p>
        </p:txBody>
      </p:sp>
      <p:sp>
        <p:nvSpPr>
          <p:cNvPr id="10" name="Rectangle: Rounded Corners 7">
            <a:extLst>
              <a:ext uri="{FF2B5EF4-FFF2-40B4-BE49-F238E27FC236}">
                <a16:creationId xmlns:a16="http://schemas.microsoft.com/office/drawing/2014/main" xmlns="" id="{74D89166-66DA-C49C-F40A-E1D7D01BAE3A}"/>
              </a:ext>
            </a:extLst>
          </p:cNvPr>
          <p:cNvSpPr/>
          <p:nvPr/>
        </p:nvSpPr>
        <p:spPr>
          <a:xfrm>
            <a:off x="633984" y="513583"/>
            <a:ext cx="3254252" cy="397016"/>
          </a:xfrm>
          <a:prstGeom prst="roundRect">
            <a:avLst>
              <a:gd name="adj" fmla="val 50000"/>
            </a:avLst>
          </a:prstGeom>
          <a:solidFill>
            <a:schemeClr val="accent4">
              <a:lumMod val="60000"/>
              <a:lumOff val="40000"/>
            </a:schemeClr>
          </a:solidFill>
          <a:ln>
            <a:noFill/>
          </a:ln>
          <a:effectLst/>
        </p:spPr>
        <p:style>
          <a:lnRef idx="0">
            <a:schemeClr val="accent1"/>
          </a:lnRef>
          <a:fillRef idx="3">
            <a:schemeClr val="accent1"/>
          </a:fillRef>
          <a:effectRef idx="3">
            <a:schemeClr val="accent1"/>
          </a:effectRef>
          <a:fontRef idx="minor">
            <a:schemeClr val="lt1"/>
          </a:fontRef>
        </p:style>
        <p:txBody>
          <a:bodyPr rtlCol="1" anchor="ctr"/>
          <a:lstStyle/>
          <a:p>
            <a:pPr algn="ctr" rtl="1"/>
            <a:r>
              <a:rPr lang="fa-IR" sz="1800" b="1" dirty="0">
                <a:solidFill>
                  <a:srgbClr val="08355F"/>
                </a:solidFill>
                <a:latin typeface="Noor_Titr" pitchFamily="2" charset="-78"/>
                <a:cs typeface="B Titr" panose="00000700000000000000" pitchFamily="2" charset="-78"/>
              </a:rPr>
              <a:t>2. ترکیب جمهوریت و اسلامیت </a:t>
            </a:r>
          </a:p>
        </p:txBody>
      </p:sp>
      <p:pic>
        <p:nvPicPr>
          <p:cNvPr id="12" name="8">
            <a:hlinkClick r:id="" action="ppaction://media"/>
            <a:extLst>
              <a:ext uri="{FF2B5EF4-FFF2-40B4-BE49-F238E27FC236}">
                <a16:creationId xmlns:a16="http://schemas.microsoft.com/office/drawing/2014/main" xmlns="" id="{E8825AA8-F24E-E706-C6BB-91770A64489D}"/>
              </a:ext>
            </a:extLst>
          </p:cNvPr>
          <p:cNvPicPr>
            <a:picLocks noChangeAspect="1"/>
          </p:cNvPicPr>
          <p:nvPr>
            <a:videoFile r:link="rId2"/>
            <p:extLst>
              <p:ext uri="{DAA4B4D4-6D71-4841-9C94-3DE7FCFB9230}">
                <p14:media xmlns:p14="http://schemas.microsoft.com/office/powerpoint/2010/main" r:embed="rId1"/>
              </p:ext>
            </p:extLst>
          </p:nvPr>
        </p:nvPicPr>
        <p:blipFill>
          <a:blip r:embed="rId8"/>
          <a:stretch>
            <a:fillRect/>
          </a:stretch>
        </p:blipFill>
        <p:spPr>
          <a:xfrm>
            <a:off x="83018" y="1253298"/>
            <a:ext cx="6843574" cy="4106143"/>
          </a:xfrm>
          <a:prstGeom prst="rect">
            <a:avLst/>
          </a:prstGeom>
        </p:spPr>
      </p:pic>
      <p:sp>
        <p:nvSpPr>
          <p:cNvPr id="13" name="Arrow: Pentagon 15">
            <a:extLst>
              <a:ext uri="{FF2B5EF4-FFF2-40B4-BE49-F238E27FC236}">
                <a16:creationId xmlns:a16="http://schemas.microsoft.com/office/drawing/2014/main" xmlns="" id="{E40736A6-B1FA-DEA4-37DB-91E16084755A}"/>
              </a:ext>
            </a:extLst>
          </p:cNvPr>
          <p:cNvSpPr/>
          <p:nvPr/>
        </p:nvSpPr>
        <p:spPr>
          <a:xfrm rot="5400000">
            <a:off x="9561707" y="201045"/>
            <a:ext cx="493239" cy="2347910"/>
          </a:xfrm>
          <a:prstGeom prst="homePlate">
            <a:avLst>
              <a:gd name="adj" fmla="val 27612"/>
            </a:avLst>
          </a:prstGeom>
          <a:solidFill>
            <a:srgbClr val="21C5FF"/>
          </a:solidFill>
        </p:spPr>
        <p:style>
          <a:lnRef idx="0">
            <a:schemeClr val="accent1"/>
          </a:lnRef>
          <a:fillRef idx="3">
            <a:schemeClr val="accent1"/>
          </a:fillRef>
          <a:effectRef idx="3">
            <a:schemeClr val="accent1"/>
          </a:effectRef>
          <a:fontRef idx="minor">
            <a:schemeClr val="lt1"/>
          </a:fontRef>
        </p:style>
        <p:txBody>
          <a:bodyPr vert="vert270" rtlCol="1" anchor="ctr"/>
          <a:lstStyle/>
          <a:p>
            <a:pPr algn="ctr" rtl="1"/>
            <a:r>
              <a:rPr lang="fa-IR" sz="1800" dirty="0">
                <a:solidFill>
                  <a:schemeClr val="bg1"/>
                </a:solidFill>
                <a:cs typeface="B Titr" panose="00000700000000000000" pitchFamily="2" charset="-78"/>
              </a:rPr>
              <a:t> اولاً: </a:t>
            </a:r>
            <a:r>
              <a:rPr lang="fa-IR" sz="1800" dirty="0">
                <a:solidFill>
                  <a:srgbClr val="FFFF00"/>
                </a:solidFill>
                <a:cs typeface="B Titr" panose="00000700000000000000" pitchFamily="2" charset="-78"/>
              </a:rPr>
              <a:t>همه چیز علیه ما بود</a:t>
            </a:r>
          </a:p>
        </p:txBody>
      </p:sp>
      <p:sp>
        <p:nvSpPr>
          <p:cNvPr id="14" name="Rectangle: Rounded Corners 16">
            <a:extLst>
              <a:ext uri="{FF2B5EF4-FFF2-40B4-BE49-F238E27FC236}">
                <a16:creationId xmlns:a16="http://schemas.microsoft.com/office/drawing/2014/main" xmlns="" id="{897213F8-7558-E097-29EF-9879D0EF0BD6}"/>
              </a:ext>
            </a:extLst>
          </p:cNvPr>
          <p:cNvSpPr/>
          <p:nvPr/>
        </p:nvSpPr>
        <p:spPr>
          <a:xfrm>
            <a:off x="10309598" y="1929332"/>
            <a:ext cx="1667034" cy="449589"/>
          </a:xfrm>
          <a:prstGeom prst="roundRect">
            <a:avLst>
              <a:gd name="adj" fmla="val 44915"/>
            </a:avLst>
          </a:prstGeom>
          <a:noFill/>
          <a:ln w="28575">
            <a:solidFill>
              <a:srgbClr val="5DD5FF"/>
            </a:solidFill>
          </a:ln>
        </p:spPr>
        <p:style>
          <a:lnRef idx="1">
            <a:schemeClr val="accent5"/>
          </a:lnRef>
          <a:fillRef idx="2">
            <a:schemeClr val="accent5"/>
          </a:fillRef>
          <a:effectRef idx="1">
            <a:schemeClr val="accent5"/>
          </a:effectRef>
          <a:fontRef idx="minor">
            <a:schemeClr val="dk1"/>
          </a:fontRef>
        </p:style>
        <p:txBody>
          <a:bodyPr rtlCol="1" anchor="ctr"/>
          <a:lstStyle/>
          <a:p>
            <a:pPr algn="ctr" rtl="1"/>
            <a:r>
              <a:rPr lang="fa-IR" sz="1500" b="1" dirty="0">
                <a:solidFill>
                  <a:schemeClr val="bg1"/>
                </a:solidFill>
                <a:latin typeface="Noor_Titr" pitchFamily="2" charset="-78"/>
                <a:cs typeface="B Zar" panose="00000400000000000000" pitchFamily="2" charset="-78"/>
              </a:rPr>
              <a:t>رژیم فاسد طاغوت</a:t>
            </a:r>
          </a:p>
        </p:txBody>
      </p:sp>
      <p:sp>
        <p:nvSpPr>
          <p:cNvPr id="15" name="TextBox 27">
            <a:extLst>
              <a:ext uri="{FF2B5EF4-FFF2-40B4-BE49-F238E27FC236}">
                <a16:creationId xmlns:a16="http://schemas.microsoft.com/office/drawing/2014/main" xmlns="" id="{19A6F0D2-B9C4-CB49-A528-5A95D53B8BA9}"/>
              </a:ext>
            </a:extLst>
          </p:cNvPr>
          <p:cNvSpPr txBox="1"/>
          <p:nvPr/>
        </p:nvSpPr>
        <p:spPr>
          <a:xfrm>
            <a:off x="7522575" y="1750735"/>
            <a:ext cx="2607479" cy="307777"/>
          </a:xfrm>
          <a:prstGeom prst="rect">
            <a:avLst/>
          </a:prstGeom>
          <a:noFill/>
        </p:spPr>
        <p:txBody>
          <a:bodyPr wrap="square">
            <a:spAutoFit/>
          </a:bodyPr>
          <a:lstStyle/>
          <a:p>
            <a:pPr algn="r" defTabSz="914400" rtl="1"/>
            <a:r>
              <a:rPr lang="fa-IR" sz="1400" b="1" dirty="0">
                <a:solidFill>
                  <a:srgbClr val="93E3FF"/>
                </a:solidFill>
                <a:latin typeface="IranNastaliq" panose="02020505000000020003" pitchFamily="18" charset="0"/>
                <a:cs typeface="B Lotus" panose="00000400000000000000" pitchFamily="2" charset="-78"/>
              </a:rPr>
              <a:t>وابستگی و فساد و استبداد و کودتایی بودن</a:t>
            </a:r>
          </a:p>
        </p:txBody>
      </p:sp>
      <p:sp>
        <p:nvSpPr>
          <p:cNvPr id="18" name="Rectangle: Rounded Corners 17">
            <a:extLst>
              <a:ext uri="{FF2B5EF4-FFF2-40B4-BE49-F238E27FC236}">
                <a16:creationId xmlns:a16="http://schemas.microsoft.com/office/drawing/2014/main" xmlns="" id="{1FC4C1FC-CCC1-D95B-476A-2E5CBFDAC28D}"/>
              </a:ext>
            </a:extLst>
          </p:cNvPr>
          <p:cNvSpPr/>
          <p:nvPr/>
        </p:nvSpPr>
        <p:spPr>
          <a:xfrm>
            <a:off x="8032975" y="2743266"/>
            <a:ext cx="3286001" cy="405030"/>
          </a:xfrm>
          <a:prstGeom prst="roundRect">
            <a:avLst>
              <a:gd name="adj" fmla="val 44915"/>
            </a:avLst>
          </a:prstGeom>
          <a:noFill/>
          <a:ln w="28575">
            <a:solidFill>
              <a:srgbClr val="5DD5FF"/>
            </a:solidFill>
          </a:ln>
        </p:spPr>
        <p:style>
          <a:lnRef idx="1">
            <a:schemeClr val="accent5"/>
          </a:lnRef>
          <a:fillRef idx="2">
            <a:schemeClr val="accent5"/>
          </a:fillRef>
          <a:effectRef idx="1">
            <a:schemeClr val="accent5"/>
          </a:effectRef>
          <a:fontRef idx="minor">
            <a:schemeClr val="dk1"/>
          </a:fontRef>
        </p:style>
        <p:txBody>
          <a:bodyPr rtlCol="1" anchor="ctr"/>
          <a:lstStyle/>
          <a:p>
            <a:pPr algn="ctr" rtl="1"/>
            <a:r>
              <a:rPr lang="fa-IR" sz="1500" b="1" dirty="0">
                <a:solidFill>
                  <a:schemeClr val="bg1"/>
                </a:solidFill>
                <a:latin typeface="Noor_Titr" pitchFamily="2" charset="-78"/>
                <a:cs typeface="B Zar" panose="00000400000000000000" pitchFamily="2" charset="-78"/>
              </a:rPr>
              <a:t>دولت آمریکا</a:t>
            </a:r>
          </a:p>
        </p:txBody>
      </p:sp>
      <p:sp>
        <p:nvSpPr>
          <p:cNvPr id="26" name="TextBox 25">
            <a:extLst>
              <a:ext uri="{FF2B5EF4-FFF2-40B4-BE49-F238E27FC236}">
                <a16:creationId xmlns:a16="http://schemas.microsoft.com/office/drawing/2014/main" xmlns="" id="{1ECDA467-6192-A64D-EB50-DB9A9B938478}"/>
              </a:ext>
            </a:extLst>
          </p:cNvPr>
          <p:cNvSpPr txBox="1"/>
          <p:nvPr/>
        </p:nvSpPr>
        <p:spPr>
          <a:xfrm>
            <a:off x="7293305" y="2099116"/>
            <a:ext cx="2874633" cy="523220"/>
          </a:xfrm>
          <a:prstGeom prst="rect">
            <a:avLst/>
          </a:prstGeom>
          <a:noFill/>
        </p:spPr>
        <p:txBody>
          <a:bodyPr wrap="square">
            <a:spAutoFit/>
          </a:bodyPr>
          <a:lstStyle/>
          <a:p>
            <a:pPr algn="ctr" defTabSz="914400" rtl="1"/>
            <a:r>
              <a:rPr lang="fa-IR" sz="1400" b="1" dirty="0">
                <a:solidFill>
                  <a:srgbClr val="93E3FF"/>
                </a:solidFill>
                <a:latin typeface="IranNastaliq" panose="02020505000000020003" pitchFamily="18" charset="0"/>
                <a:cs typeface="B Lotus" panose="00000400000000000000" pitchFamily="2" charset="-78"/>
              </a:rPr>
              <a:t>اوّلین رژیم سلطنتی در ایران که به دست بیگانه</a:t>
            </a:r>
          </a:p>
          <a:p>
            <a:pPr algn="ctr" defTabSz="914400" rtl="1"/>
            <a:r>
              <a:rPr lang="fa-IR" sz="1400" b="1" dirty="0">
                <a:solidFill>
                  <a:srgbClr val="93E3FF"/>
                </a:solidFill>
                <a:latin typeface="IranNastaliq" panose="02020505000000020003" pitchFamily="18" charset="0"/>
                <a:cs typeface="B Lotus" panose="00000400000000000000" pitchFamily="2" charset="-78"/>
              </a:rPr>
              <a:t>-و نه به زور شمشیر خود- بر سرِ کار آمده بود.</a:t>
            </a:r>
          </a:p>
        </p:txBody>
      </p:sp>
      <p:pic>
        <p:nvPicPr>
          <p:cNvPr id="28" name="14010816_61426">
            <a:hlinkClick r:id="" action="ppaction://media"/>
            <a:extLst>
              <a:ext uri="{FF2B5EF4-FFF2-40B4-BE49-F238E27FC236}">
                <a16:creationId xmlns:a16="http://schemas.microsoft.com/office/drawing/2014/main" xmlns="" id="{564FD6E7-5387-5AC3-A093-CF7A6D74035B}"/>
              </a:ext>
            </a:extLst>
          </p:cNvPr>
          <p:cNvPicPr>
            <a:picLocks noChangeAspect="1"/>
          </p:cNvPicPr>
          <p:nvPr>
            <a:videoFile r:link="rId4"/>
            <p:extLst>
              <p:ext uri="{DAA4B4D4-6D71-4841-9C94-3DE7FCFB9230}">
                <p14:media xmlns:p14="http://schemas.microsoft.com/office/powerpoint/2010/main" r:embed="rId3"/>
              </p:ext>
            </p:extLst>
          </p:nvPr>
        </p:nvPicPr>
        <p:blipFill>
          <a:blip r:embed="rId9"/>
          <a:stretch>
            <a:fillRect/>
          </a:stretch>
        </p:blipFill>
        <p:spPr>
          <a:xfrm>
            <a:off x="7075863" y="3103792"/>
            <a:ext cx="805136" cy="349218"/>
          </a:xfrm>
          <a:prstGeom prst="roundRect">
            <a:avLst>
              <a:gd name="adj" fmla="val 29987"/>
            </a:avLst>
          </a:prstGeom>
          <a:ln>
            <a:solidFill>
              <a:srgbClr val="93E3FF"/>
            </a:solidFill>
          </a:ln>
          <a:effectLst>
            <a:innerShdw blurRad="114300" dist="50800">
              <a:srgbClr val="000000">
                <a:alpha val="0"/>
              </a:srgbClr>
            </a:innerShdw>
          </a:effectLst>
        </p:spPr>
      </p:pic>
      <p:sp>
        <p:nvSpPr>
          <p:cNvPr id="35" name="Right Brace 34"/>
          <p:cNvSpPr/>
          <p:nvPr/>
        </p:nvSpPr>
        <p:spPr>
          <a:xfrm>
            <a:off x="10038783" y="1787988"/>
            <a:ext cx="182542" cy="741633"/>
          </a:xfrm>
          <a:prstGeom prst="rightBrace">
            <a:avLst>
              <a:gd name="adj1" fmla="val 65731"/>
              <a:gd name="adj2" fmla="val 50000"/>
            </a:avLst>
          </a:prstGeom>
          <a:ln w="19050">
            <a:solidFill>
              <a:srgbClr val="FFFF00"/>
            </a:solidFill>
          </a:ln>
        </p:spPr>
        <p:style>
          <a:lnRef idx="1">
            <a:schemeClr val="accent1"/>
          </a:lnRef>
          <a:fillRef idx="0">
            <a:schemeClr val="accent1"/>
          </a:fillRef>
          <a:effectRef idx="0">
            <a:schemeClr val="accent1"/>
          </a:effectRef>
          <a:fontRef idx="minor">
            <a:schemeClr val="tx1"/>
          </a:fontRef>
        </p:style>
        <p:txBody>
          <a:bodyPr rtlCol="1" anchor="ctr"/>
          <a:lstStyle/>
          <a:p>
            <a:pPr algn="ctr"/>
            <a:endParaRPr lang="fa-IR"/>
          </a:p>
        </p:txBody>
      </p:sp>
      <p:sp>
        <p:nvSpPr>
          <p:cNvPr id="30" name="Oval 29"/>
          <p:cNvSpPr/>
          <p:nvPr/>
        </p:nvSpPr>
        <p:spPr>
          <a:xfrm>
            <a:off x="8987382" y="2698212"/>
            <a:ext cx="1402048" cy="450082"/>
          </a:xfrm>
          <a:prstGeom prst="ellipse">
            <a:avLst/>
          </a:prstGeom>
          <a:noFill/>
          <a:ln w="190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endParaRPr lang="fa-IR"/>
          </a:p>
        </p:txBody>
      </p:sp>
      <p:cxnSp>
        <p:nvCxnSpPr>
          <p:cNvPr id="37" name="Straight Arrow Connector 36">
            <a:extLst>
              <a:ext uri="{FF2B5EF4-FFF2-40B4-BE49-F238E27FC236}">
                <a16:creationId xmlns:a16="http://schemas.microsoft.com/office/drawing/2014/main" xmlns="" id="{A6D40D8F-4DB9-3CF8-F19C-E6946E660161}"/>
              </a:ext>
            </a:extLst>
          </p:cNvPr>
          <p:cNvCxnSpPr>
            <a:cxnSpLocks/>
          </p:cNvCxnSpPr>
          <p:nvPr/>
        </p:nvCxnSpPr>
        <p:spPr>
          <a:xfrm flipH="1">
            <a:off x="7880999" y="2877517"/>
            <a:ext cx="1106383" cy="270777"/>
          </a:xfrm>
          <a:prstGeom prst="straightConnector1">
            <a:avLst/>
          </a:prstGeom>
          <a:noFill/>
          <a:ln w="19050">
            <a:solidFill>
              <a:srgbClr val="FF0000"/>
            </a:solidFill>
            <a:tailEnd type="triangle" w="lg" len="lg"/>
          </a:ln>
        </p:spPr>
        <p:style>
          <a:lnRef idx="2">
            <a:schemeClr val="accent1">
              <a:shade val="50000"/>
            </a:schemeClr>
          </a:lnRef>
          <a:fillRef idx="1">
            <a:schemeClr val="accent1"/>
          </a:fillRef>
          <a:effectRef idx="0">
            <a:schemeClr val="accent1"/>
          </a:effectRef>
          <a:fontRef idx="minor">
            <a:schemeClr val="lt1"/>
          </a:fontRef>
        </p:style>
      </p:cxnSp>
      <p:pic>
        <p:nvPicPr>
          <p:cNvPr id="38" name="Picture 37">
            <a:extLst>
              <a:ext uri="{FF2B5EF4-FFF2-40B4-BE49-F238E27FC236}">
                <a16:creationId xmlns:a16="http://schemas.microsoft.com/office/drawing/2014/main" xmlns="" id="{44187437-8BF2-87C3-61DC-2BFC645095B7}"/>
              </a:ext>
            </a:extLst>
          </p:cNvPr>
          <p:cNvPicPr>
            <a:picLocks noChangeAspect="1"/>
          </p:cNvPicPr>
          <p:nvPr/>
        </p:nvPicPr>
        <p:blipFill>
          <a:blip r:embed="rId10" cstate="print">
            <a:extLst>
              <a:ext uri="{BEBA8EAE-BF5A-486C-A8C5-ECC9F3942E4B}">
                <a14:imgProps xmlns:a14="http://schemas.microsoft.com/office/drawing/2010/main">
                  <a14:imgLayer r:embed="rId11">
                    <a14:imgEffect>
                      <a14:artisticPhotocopy/>
                    </a14:imgEffect>
                    <a14:imgEffect>
                      <a14:brightnessContrast bright="40000" contrast="40000"/>
                    </a14:imgEffect>
                  </a14:imgLayer>
                </a14:imgProps>
              </a:ext>
              <a:ext uri="{28A0092B-C50C-407E-A947-70E740481C1C}">
                <a14:useLocalDpi xmlns:a14="http://schemas.microsoft.com/office/drawing/2010/main" val="0"/>
              </a:ext>
            </a:extLst>
          </a:blip>
          <a:srcRect/>
          <a:stretch/>
        </p:blipFill>
        <p:spPr>
          <a:xfrm>
            <a:off x="0" y="6636334"/>
            <a:ext cx="942391" cy="942391"/>
          </a:xfrm>
          <a:prstGeom prst="rect">
            <a:avLst/>
          </a:prstGeom>
        </p:spPr>
      </p:pic>
      <p:sp>
        <p:nvSpPr>
          <p:cNvPr id="39" name="Rectangle: Rounded Corners 18">
            <a:extLst>
              <a:ext uri="{FF2B5EF4-FFF2-40B4-BE49-F238E27FC236}">
                <a16:creationId xmlns:a16="http://schemas.microsoft.com/office/drawing/2014/main" xmlns="" id="{F39DEAD7-60B2-A5C1-FAF1-85F6C784A650}"/>
              </a:ext>
            </a:extLst>
          </p:cNvPr>
          <p:cNvSpPr/>
          <p:nvPr/>
        </p:nvSpPr>
        <p:spPr>
          <a:xfrm>
            <a:off x="8035681" y="3301518"/>
            <a:ext cx="3286001" cy="405030"/>
          </a:xfrm>
          <a:prstGeom prst="roundRect">
            <a:avLst>
              <a:gd name="adj" fmla="val 44915"/>
            </a:avLst>
          </a:prstGeom>
          <a:noFill/>
          <a:ln w="28575">
            <a:solidFill>
              <a:srgbClr val="5DD5FF"/>
            </a:solidFill>
          </a:ln>
        </p:spPr>
        <p:style>
          <a:lnRef idx="1">
            <a:schemeClr val="accent5"/>
          </a:lnRef>
          <a:fillRef idx="2">
            <a:schemeClr val="accent5"/>
          </a:fillRef>
          <a:effectRef idx="1">
            <a:schemeClr val="accent5"/>
          </a:effectRef>
          <a:fontRef idx="minor">
            <a:schemeClr val="dk1"/>
          </a:fontRef>
        </p:style>
        <p:txBody>
          <a:bodyPr rtlCol="1" anchor="ctr"/>
          <a:lstStyle/>
          <a:p>
            <a:pPr algn="ctr" rtl="1"/>
            <a:r>
              <a:rPr lang="fa-IR" sz="1500" b="1" dirty="0">
                <a:solidFill>
                  <a:schemeClr val="bg1"/>
                </a:solidFill>
                <a:latin typeface="Noor_Titr" pitchFamily="2" charset="-78"/>
                <a:cs typeface="B Zar" panose="00000400000000000000" pitchFamily="2" charset="-78"/>
              </a:rPr>
              <a:t>برخی دولتهای غربی</a:t>
            </a:r>
          </a:p>
        </p:txBody>
      </p:sp>
      <p:sp>
        <p:nvSpPr>
          <p:cNvPr id="40" name="Rectangle: Rounded Corners 19">
            <a:extLst>
              <a:ext uri="{FF2B5EF4-FFF2-40B4-BE49-F238E27FC236}">
                <a16:creationId xmlns:a16="http://schemas.microsoft.com/office/drawing/2014/main" xmlns="" id="{754278B5-E0CC-A9F4-C691-8A0A262FEC02}"/>
              </a:ext>
            </a:extLst>
          </p:cNvPr>
          <p:cNvSpPr/>
          <p:nvPr/>
        </p:nvSpPr>
        <p:spPr>
          <a:xfrm>
            <a:off x="8036111" y="3859770"/>
            <a:ext cx="3286001" cy="405030"/>
          </a:xfrm>
          <a:prstGeom prst="roundRect">
            <a:avLst>
              <a:gd name="adj" fmla="val 44915"/>
            </a:avLst>
          </a:prstGeom>
          <a:noFill/>
          <a:ln w="28575">
            <a:solidFill>
              <a:srgbClr val="5DD5FF"/>
            </a:solidFill>
          </a:ln>
        </p:spPr>
        <p:style>
          <a:lnRef idx="1">
            <a:schemeClr val="accent5"/>
          </a:lnRef>
          <a:fillRef idx="2">
            <a:schemeClr val="accent5"/>
          </a:fillRef>
          <a:effectRef idx="1">
            <a:schemeClr val="accent5"/>
          </a:effectRef>
          <a:fontRef idx="minor">
            <a:schemeClr val="dk1"/>
          </a:fontRef>
        </p:style>
        <p:txBody>
          <a:bodyPr rtlCol="1" anchor="ctr"/>
          <a:lstStyle/>
          <a:p>
            <a:pPr algn="ctr" rtl="1"/>
            <a:r>
              <a:rPr lang="fa-IR" sz="1500" b="1" dirty="0">
                <a:solidFill>
                  <a:schemeClr val="bg1"/>
                </a:solidFill>
                <a:latin typeface="Noor_Titr" pitchFamily="2" charset="-78"/>
                <a:cs typeface="B Zar" panose="00000400000000000000" pitchFamily="2" charset="-78"/>
              </a:rPr>
              <a:t>وضع بشدّت نابسامان داخلی</a:t>
            </a:r>
          </a:p>
        </p:txBody>
      </p:sp>
      <p:sp>
        <p:nvSpPr>
          <p:cNvPr id="41" name="Rectangle: Rounded Corners 20">
            <a:extLst>
              <a:ext uri="{FF2B5EF4-FFF2-40B4-BE49-F238E27FC236}">
                <a16:creationId xmlns:a16="http://schemas.microsoft.com/office/drawing/2014/main" xmlns="" id="{33F508EF-DFE0-EAA9-E9F4-3897EB9B2784}"/>
              </a:ext>
            </a:extLst>
          </p:cNvPr>
          <p:cNvSpPr/>
          <p:nvPr/>
        </p:nvSpPr>
        <p:spPr>
          <a:xfrm>
            <a:off x="8032975" y="4418023"/>
            <a:ext cx="3286001" cy="405030"/>
          </a:xfrm>
          <a:prstGeom prst="roundRect">
            <a:avLst>
              <a:gd name="adj" fmla="val 44915"/>
            </a:avLst>
          </a:prstGeom>
          <a:noFill/>
          <a:ln w="28575">
            <a:solidFill>
              <a:srgbClr val="5DD5FF"/>
            </a:solidFill>
          </a:ln>
        </p:spPr>
        <p:style>
          <a:lnRef idx="1">
            <a:schemeClr val="accent5"/>
          </a:lnRef>
          <a:fillRef idx="2">
            <a:schemeClr val="accent5"/>
          </a:fillRef>
          <a:effectRef idx="1">
            <a:schemeClr val="accent5"/>
          </a:effectRef>
          <a:fontRef idx="minor">
            <a:schemeClr val="dk1"/>
          </a:fontRef>
        </p:style>
        <p:txBody>
          <a:bodyPr rtlCol="1" anchor="ctr"/>
          <a:lstStyle/>
          <a:p>
            <a:pPr algn="ctr" rtl="1"/>
            <a:r>
              <a:rPr lang="fa-IR" sz="1500" b="1" dirty="0">
                <a:solidFill>
                  <a:schemeClr val="bg1"/>
                </a:solidFill>
                <a:latin typeface="Noor_Titr" pitchFamily="2" charset="-78"/>
                <a:cs typeface="B Zar" panose="00000400000000000000" pitchFamily="2" charset="-78"/>
              </a:rPr>
              <a:t>عقب‌افتادگی شرم‌آور در علم و فنّاوری</a:t>
            </a:r>
          </a:p>
        </p:txBody>
      </p:sp>
      <p:sp>
        <p:nvSpPr>
          <p:cNvPr id="42" name="Rectangle: Rounded Corners 21">
            <a:extLst>
              <a:ext uri="{FF2B5EF4-FFF2-40B4-BE49-F238E27FC236}">
                <a16:creationId xmlns:a16="http://schemas.microsoft.com/office/drawing/2014/main" xmlns="" id="{D060FA37-A6AB-26DD-348A-93C0777F11EE}"/>
              </a:ext>
            </a:extLst>
          </p:cNvPr>
          <p:cNvSpPr/>
          <p:nvPr/>
        </p:nvSpPr>
        <p:spPr>
          <a:xfrm>
            <a:off x="8032975" y="4976276"/>
            <a:ext cx="3286001" cy="405030"/>
          </a:xfrm>
          <a:prstGeom prst="roundRect">
            <a:avLst>
              <a:gd name="adj" fmla="val 44915"/>
            </a:avLst>
          </a:prstGeom>
          <a:noFill/>
          <a:ln w="28575">
            <a:solidFill>
              <a:srgbClr val="5DD5FF"/>
            </a:solidFill>
          </a:ln>
        </p:spPr>
        <p:style>
          <a:lnRef idx="1">
            <a:schemeClr val="accent5"/>
          </a:lnRef>
          <a:fillRef idx="2">
            <a:schemeClr val="accent5"/>
          </a:fillRef>
          <a:effectRef idx="1">
            <a:schemeClr val="accent5"/>
          </a:effectRef>
          <a:fontRef idx="minor">
            <a:schemeClr val="dk1"/>
          </a:fontRef>
        </p:style>
        <p:txBody>
          <a:bodyPr rtlCol="1" anchor="ctr"/>
          <a:lstStyle/>
          <a:p>
            <a:pPr algn="ctr" rtl="1"/>
            <a:r>
              <a:rPr lang="fa-IR" sz="1500" b="1" dirty="0">
                <a:solidFill>
                  <a:schemeClr val="bg1"/>
                </a:solidFill>
                <a:latin typeface="Noor_Titr" pitchFamily="2" charset="-78"/>
                <a:cs typeface="B Zar" panose="00000400000000000000" pitchFamily="2" charset="-78"/>
              </a:rPr>
              <a:t>عقب‌افتادگی شرم‌آور در سیاست و معنویت</a:t>
            </a:r>
          </a:p>
        </p:txBody>
      </p:sp>
      <p:sp>
        <p:nvSpPr>
          <p:cNvPr id="43" name="Arrow: Pentagon 22">
            <a:extLst>
              <a:ext uri="{FF2B5EF4-FFF2-40B4-BE49-F238E27FC236}">
                <a16:creationId xmlns:a16="http://schemas.microsoft.com/office/drawing/2014/main" xmlns="" id="{4F6F1BB4-391B-7F1C-9B32-42999A8135FF}"/>
              </a:ext>
            </a:extLst>
          </p:cNvPr>
          <p:cNvSpPr/>
          <p:nvPr/>
        </p:nvSpPr>
        <p:spPr>
          <a:xfrm rot="5400000">
            <a:off x="9081967" y="3270692"/>
            <a:ext cx="544841" cy="4955786"/>
          </a:xfrm>
          <a:prstGeom prst="homePlate">
            <a:avLst>
              <a:gd name="adj" fmla="val 36445"/>
            </a:avLst>
          </a:prstGeom>
          <a:solidFill>
            <a:srgbClr val="21C5FF"/>
          </a:solidFill>
        </p:spPr>
        <p:style>
          <a:lnRef idx="0">
            <a:schemeClr val="accent1"/>
          </a:lnRef>
          <a:fillRef idx="3">
            <a:schemeClr val="accent1"/>
          </a:fillRef>
          <a:effectRef idx="3">
            <a:schemeClr val="accent1"/>
          </a:effectRef>
          <a:fontRef idx="minor">
            <a:schemeClr val="lt1"/>
          </a:fontRef>
        </p:style>
        <p:txBody>
          <a:bodyPr vert="vert270" rtlCol="1" anchor="ctr"/>
          <a:lstStyle/>
          <a:p>
            <a:pPr algn="ctr" rtl="1"/>
            <a:r>
              <a:rPr lang="fa-IR" sz="1600" dirty="0">
                <a:solidFill>
                  <a:schemeClr val="bg1"/>
                </a:solidFill>
                <a:cs typeface="B Titr" panose="00000700000000000000" pitchFamily="2" charset="-78"/>
              </a:rPr>
              <a:t>ثانیاً: </a:t>
            </a:r>
            <a:r>
              <a:rPr lang="fa-IR" sz="1600" dirty="0">
                <a:solidFill>
                  <a:srgbClr val="FFFF00"/>
                </a:solidFill>
                <a:cs typeface="B Titr" panose="00000700000000000000" pitchFamily="2" charset="-78"/>
              </a:rPr>
              <a:t>هیچ تجربه‌ی پیشینی و راه طی شده‌ای در برابر ما وجود نداشت</a:t>
            </a:r>
          </a:p>
        </p:txBody>
      </p:sp>
      <p:sp>
        <p:nvSpPr>
          <p:cNvPr id="44" name="Rectangle: Rounded Corners 23">
            <a:extLst>
              <a:ext uri="{FF2B5EF4-FFF2-40B4-BE49-F238E27FC236}">
                <a16:creationId xmlns:a16="http://schemas.microsoft.com/office/drawing/2014/main" xmlns="" id="{AA008093-7EEA-C9B5-789E-291184906125}"/>
              </a:ext>
            </a:extLst>
          </p:cNvPr>
          <p:cNvSpPr/>
          <p:nvPr/>
        </p:nvSpPr>
        <p:spPr>
          <a:xfrm>
            <a:off x="6861689" y="6205798"/>
            <a:ext cx="4985398" cy="643287"/>
          </a:xfrm>
          <a:prstGeom prst="roundRect">
            <a:avLst>
              <a:gd name="adj" fmla="val 44915"/>
            </a:avLst>
          </a:prstGeom>
          <a:noFill/>
          <a:ln w="28575">
            <a:solidFill>
              <a:srgbClr val="5DD5FF"/>
            </a:solidFill>
          </a:ln>
        </p:spPr>
        <p:style>
          <a:lnRef idx="1">
            <a:schemeClr val="accent5"/>
          </a:lnRef>
          <a:fillRef idx="2">
            <a:schemeClr val="accent5"/>
          </a:fillRef>
          <a:effectRef idx="1">
            <a:schemeClr val="accent5"/>
          </a:effectRef>
          <a:fontRef idx="minor">
            <a:schemeClr val="dk1"/>
          </a:fontRef>
        </p:style>
        <p:txBody>
          <a:bodyPr rtlCol="1" anchor="ctr"/>
          <a:lstStyle/>
          <a:p>
            <a:pPr algn="ctr" rtl="1"/>
            <a:r>
              <a:rPr lang="fa-IR" sz="1500" b="1" dirty="0">
                <a:solidFill>
                  <a:schemeClr val="bg1"/>
                </a:solidFill>
                <a:latin typeface="Noor_Titr" pitchFamily="2" charset="-78"/>
                <a:cs typeface="B Zar" panose="00000400000000000000" pitchFamily="2" charset="-78"/>
              </a:rPr>
              <a:t>عدم قابلیت قیامهای مارکسیستی و امثال آن به عنوان الگو</a:t>
            </a:r>
          </a:p>
          <a:p>
            <a:pPr algn="ctr" rtl="1">
              <a:lnSpc>
                <a:spcPct val="150000"/>
              </a:lnSpc>
            </a:pPr>
            <a:r>
              <a:rPr lang="fa-IR" sz="1500" b="1" dirty="0">
                <a:solidFill>
                  <a:schemeClr val="bg1"/>
                </a:solidFill>
                <a:latin typeface="Noor_Titr" pitchFamily="2" charset="-78"/>
                <a:cs typeface="B Zar" panose="00000400000000000000" pitchFamily="2" charset="-78"/>
              </a:rPr>
              <a:t>برای انقلابی که از متن ایمان و معرفت اسلامی پدید آمده است، </a:t>
            </a:r>
          </a:p>
        </p:txBody>
      </p:sp>
      <p:sp>
        <p:nvSpPr>
          <p:cNvPr id="45" name="Rectangle: Rounded Corners 24">
            <a:extLst>
              <a:ext uri="{FF2B5EF4-FFF2-40B4-BE49-F238E27FC236}">
                <a16:creationId xmlns:a16="http://schemas.microsoft.com/office/drawing/2014/main" xmlns="" id="{C738CAD2-D388-B233-F83D-8918FA1B7B68}"/>
              </a:ext>
            </a:extLst>
          </p:cNvPr>
          <p:cNvSpPr/>
          <p:nvPr/>
        </p:nvSpPr>
        <p:spPr>
          <a:xfrm>
            <a:off x="6861689" y="6946010"/>
            <a:ext cx="4985398" cy="449589"/>
          </a:xfrm>
          <a:prstGeom prst="roundRect">
            <a:avLst>
              <a:gd name="adj" fmla="val 44915"/>
            </a:avLst>
          </a:prstGeom>
          <a:noFill/>
          <a:ln w="28575">
            <a:solidFill>
              <a:srgbClr val="5DD5FF"/>
            </a:solidFill>
          </a:ln>
        </p:spPr>
        <p:style>
          <a:lnRef idx="1">
            <a:schemeClr val="accent5"/>
          </a:lnRef>
          <a:fillRef idx="2">
            <a:schemeClr val="accent5"/>
          </a:fillRef>
          <a:effectRef idx="1">
            <a:schemeClr val="accent5"/>
          </a:effectRef>
          <a:fontRef idx="minor">
            <a:schemeClr val="dk1"/>
          </a:fontRef>
        </p:style>
        <p:txBody>
          <a:bodyPr rtlCol="1" anchor="ctr"/>
          <a:lstStyle/>
          <a:p>
            <a:pPr algn="ctr" rtl="1"/>
            <a:r>
              <a:rPr lang="fa-IR" sz="1500" b="1" dirty="0">
                <a:solidFill>
                  <a:schemeClr val="bg1"/>
                </a:solidFill>
                <a:latin typeface="Noor_Titr" pitchFamily="2" charset="-78"/>
                <a:cs typeface="B Zar" panose="00000400000000000000" pitchFamily="2" charset="-78"/>
              </a:rPr>
              <a:t>انقلابیون اسلامی بدون سرمشق و تجربه آغاز کردند</a:t>
            </a:r>
          </a:p>
        </p:txBody>
      </p:sp>
      <p:sp>
        <p:nvSpPr>
          <p:cNvPr id="46" name="Rectangle: Rounded Corners 16">
            <a:extLst>
              <a:ext uri="{FF2B5EF4-FFF2-40B4-BE49-F238E27FC236}">
                <a16:creationId xmlns:a16="http://schemas.microsoft.com/office/drawing/2014/main" xmlns="" id="{6EAB8C2C-7FF6-25DF-3F2B-58B37CA23696}"/>
              </a:ext>
            </a:extLst>
          </p:cNvPr>
          <p:cNvSpPr/>
          <p:nvPr/>
        </p:nvSpPr>
        <p:spPr>
          <a:xfrm>
            <a:off x="3185600" y="6139339"/>
            <a:ext cx="1581378" cy="441142"/>
          </a:xfrm>
          <a:prstGeom prst="roundRect">
            <a:avLst>
              <a:gd name="adj" fmla="val 44915"/>
            </a:avLst>
          </a:prstGeom>
          <a:noFill/>
          <a:ln w="28575">
            <a:solidFill>
              <a:srgbClr val="5DD5FF"/>
            </a:solidFill>
          </a:ln>
        </p:spPr>
        <p:style>
          <a:lnRef idx="1">
            <a:schemeClr val="accent5"/>
          </a:lnRef>
          <a:fillRef idx="2">
            <a:schemeClr val="accent5"/>
          </a:fillRef>
          <a:effectRef idx="1">
            <a:schemeClr val="accent5"/>
          </a:effectRef>
          <a:fontRef idx="minor">
            <a:schemeClr val="dk1"/>
          </a:fontRef>
        </p:style>
        <p:txBody>
          <a:bodyPr rtlCol="1" anchor="ctr"/>
          <a:lstStyle/>
          <a:p>
            <a:pPr algn="ctr" rtl="1"/>
            <a:r>
              <a:rPr lang="fa-IR" sz="1600" b="1" dirty="0">
                <a:solidFill>
                  <a:schemeClr val="bg1"/>
                </a:solidFill>
                <a:latin typeface="Noor_Titr" pitchFamily="2" charset="-78"/>
                <a:cs typeface="B Zar" panose="00000400000000000000" pitchFamily="2" charset="-78"/>
              </a:rPr>
              <a:t>هدایت الهی</a:t>
            </a:r>
          </a:p>
        </p:txBody>
      </p:sp>
      <p:sp>
        <p:nvSpPr>
          <p:cNvPr id="47" name="Rectangle: Rounded Corners 18">
            <a:extLst>
              <a:ext uri="{FF2B5EF4-FFF2-40B4-BE49-F238E27FC236}">
                <a16:creationId xmlns:a16="http://schemas.microsoft.com/office/drawing/2014/main" xmlns="" id="{AEE8BAB3-EBB4-1907-9047-9A9A6EC211CA}"/>
              </a:ext>
            </a:extLst>
          </p:cNvPr>
          <p:cNvSpPr/>
          <p:nvPr/>
        </p:nvSpPr>
        <p:spPr>
          <a:xfrm>
            <a:off x="1845629" y="6614689"/>
            <a:ext cx="4261320" cy="532560"/>
          </a:xfrm>
          <a:prstGeom prst="roundRect">
            <a:avLst>
              <a:gd name="adj" fmla="val 44915"/>
            </a:avLst>
          </a:prstGeom>
          <a:noFill/>
          <a:ln w="28575">
            <a:solidFill>
              <a:srgbClr val="5DD5FF"/>
            </a:solidFill>
          </a:ln>
        </p:spPr>
        <p:style>
          <a:lnRef idx="1">
            <a:schemeClr val="accent5"/>
          </a:lnRef>
          <a:fillRef idx="2">
            <a:schemeClr val="accent5"/>
          </a:fillRef>
          <a:effectRef idx="1">
            <a:schemeClr val="accent5"/>
          </a:effectRef>
          <a:fontRef idx="minor">
            <a:schemeClr val="dk1"/>
          </a:fontRef>
        </p:style>
        <p:txBody>
          <a:bodyPr rtlCol="1" anchor="ctr"/>
          <a:lstStyle/>
          <a:p>
            <a:pPr algn="ctr" rtl="1"/>
            <a:r>
              <a:rPr lang="fa-IR" sz="1500" b="1" dirty="0">
                <a:solidFill>
                  <a:schemeClr val="bg1"/>
                </a:solidFill>
                <a:latin typeface="Noor_Titr" pitchFamily="2" charset="-78"/>
                <a:cs typeface="B Zar" panose="00000400000000000000" pitchFamily="2" charset="-78"/>
              </a:rPr>
              <a:t>قلب نورانی و اندیشه‌ی بزرگِ  امام خمینی </a:t>
            </a:r>
            <a:r>
              <a:rPr lang="fa-IR" sz="1100" b="1" dirty="0">
                <a:solidFill>
                  <a:schemeClr val="bg1"/>
                </a:solidFill>
                <a:latin typeface="Noor_Titr" pitchFamily="2" charset="-78"/>
                <a:cs typeface="B Zar" panose="00000400000000000000" pitchFamily="2" charset="-78"/>
              </a:rPr>
              <a:t>رضوان الله علیه</a:t>
            </a:r>
          </a:p>
        </p:txBody>
      </p:sp>
      <p:sp>
        <p:nvSpPr>
          <p:cNvPr id="48" name="Star: 7 Points 1">
            <a:extLst>
              <a:ext uri="{FF2B5EF4-FFF2-40B4-BE49-F238E27FC236}">
                <a16:creationId xmlns:a16="http://schemas.microsoft.com/office/drawing/2014/main" xmlns="" id="{5B2B8F2A-988F-44E8-7618-E49CD96C6C02}"/>
              </a:ext>
            </a:extLst>
          </p:cNvPr>
          <p:cNvSpPr/>
          <p:nvPr/>
        </p:nvSpPr>
        <p:spPr>
          <a:xfrm rot="19267555">
            <a:off x="187484" y="5666952"/>
            <a:ext cx="1023376" cy="944773"/>
          </a:xfrm>
          <a:prstGeom prst="star7">
            <a:avLst>
              <a:gd name="adj" fmla="val 37948"/>
              <a:gd name="hf" fmla="val 102572"/>
              <a:gd name="vf" fmla="val 105210"/>
            </a:avLst>
          </a:prstGeom>
          <a:gradFill flip="none" rotWithShape="1">
            <a:gsLst>
              <a:gs pos="0">
                <a:schemeClr val="accent4">
                  <a:lumMod val="67000"/>
                </a:schemeClr>
              </a:gs>
              <a:gs pos="48000">
                <a:schemeClr val="accent4">
                  <a:lumMod val="97000"/>
                  <a:lumOff val="3000"/>
                </a:schemeClr>
              </a:gs>
              <a:gs pos="100000">
                <a:schemeClr val="accent4">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rtlCol="1" anchor="ctr"/>
          <a:lstStyle/>
          <a:p>
            <a:pPr algn="ctr" defTabSz="914400" rtl="1">
              <a:lnSpc>
                <a:spcPct val="150000"/>
              </a:lnSpc>
            </a:pPr>
            <a:r>
              <a:rPr lang="fa-IR" sz="1100" b="1" dirty="0">
                <a:solidFill>
                  <a:schemeClr val="tx1"/>
                </a:solidFill>
                <a:latin typeface="Calibri" panose="020F0502020204030204"/>
                <a:cs typeface="B Zar" panose="00000400000000000000" pitchFamily="2" charset="-78"/>
              </a:rPr>
              <a:t>نخستین درخشش انقلاب</a:t>
            </a:r>
          </a:p>
        </p:txBody>
      </p:sp>
      <p:sp>
        <p:nvSpPr>
          <p:cNvPr id="49" name="Down Arrow Callout 48"/>
          <p:cNvSpPr/>
          <p:nvPr/>
        </p:nvSpPr>
        <p:spPr>
          <a:xfrm>
            <a:off x="1168401" y="5484635"/>
            <a:ext cx="5524628" cy="620495"/>
          </a:xfrm>
          <a:prstGeom prst="downArrowCallout">
            <a:avLst>
              <a:gd name="adj1" fmla="val 25000"/>
              <a:gd name="adj2" fmla="val 25000"/>
              <a:gd name="adj3" fmla="val 25000"/>
              <a:gd name="adj4" fmla="val 63281"/>
            </a:avLst>
          </a:prstGeom>
          <a:solidFill>
            <a:srgbClr val="66FFCC"/>
          </a:solidFill>
        </p:spPr>
        <p:style>
          <a:lnRef idx="0">
            <a:schemeClr val="accent1"/>
          </a:lnRef>
          <a:fillRef idx="3">
            <a:schemeClr val="accent1"/>
          </a:fillRef>
          <a:effectRef idx="3">
            <a:schemeClr val="accent1"/>
          </a:effectRef>
          <a:fontRef idx="minor">
            <a:schemeClr val="lt1"/>
          </a:fontRef>
        </p:style>
        <p:txBody>
          <a:bodyPr vert="horz" rtlCol="1" anchor="ctr"/>
          <a:lstStyle/>
          <a:p>
            <a:pPr algn="ctr" rtl="1"/>
            <a:r>
              <a:rPr lang="fa-IR" sz="1600">
                <a:solidFill>
                  <a:srgbClr val="C00000"/>
                </a:solidFill>
                <a:cs typeface="B Titr" panose="00000700000000000000" pitchFamily="2" charset="-78"/>
              </a:rPr>
              <a:t>تنها عامل تحقّقِ ترکیب جمهوریّت و اسلامیّت و ابزارهای تشکیل و پیشرفت آن</a:t>
            </a:r>
          </a:p>
        </p:txBody>
      </p:sp>
      <p:pic>
        <p:nvPicPr>
          <p:cNvPr id="50" name="14010314_61001_l">
            <a:hlinkClick r:id="" action="ppaction://media"/>
            <a:extLst>
              <a:ext uri="{FF2B5EF4-FFF2-40B4-BE49-F238E27FC236}">
                <a16:creationId xmlns:a16="http://schemas.microsoft.com/office/drawing/2014/main" xmlns="" id="{5A66D1A2-C93F-860C-F944-AD83B463EBAD}"/>
              </a:ext>
            </a:extLst>
          </p:cNvPr>
          <p:cNvPicPr>
            <a:picLocks noChangeAspect="1"/>
          </p:cNvPicPr>
          <p:nvPr>
            <a:videoFile r:link="rId6"/>
            <p:extLst>
              <p:ext uri="{DAA4B4D4-6D71-4841-9C94-3DE7FCFB9230}">
                <p14:media xmlns:p14="http://schemas.microsoft.com/office/powerpoint/2010/main" r:embed="rId5"/>
              </p:ext>
            </p:extLst>
          </p:nvPr>
        </p:nvPicPr>
        <p:blipFill>
          <a:blip r:embed="rId12"/>
          <a:stretch>
            <a:fillRect/>
          </a:stretch>
        </p:blipFill>
        <p:spPr>
          <a:xfrm>
            <a:off x="956280" y="6631769"/>
            <a:ext cx="773281" cy="434631"/>
          </a:xfrm>
          <a:prstGeom prst="roundRect">
            <a:avLst>
              <a:gd name="adj" fmla="val 36997"/>
            </a:avLst>
          </a:prstGeom>
          <a:ln w="19050">
            <a:solidFill>
              <a:srgbClr val="66FFFF"/>
            </a:solidFill>
          </a:ln>
          <a:effectLst>
            <a:innerShdw blurRad="114300" dist="50800">
              <a:srgbClr val="000000">
                <a:alpha val="0"/>
              </a:srgbClr>
            </a:innerShdw>
          </a:effectLst>
        </p:spPr>
      </p:pic>
    </p:spTree>
    <p:extLst>
      <p:ext uri="{BB962C8B-B14F-4D97-AF65-F5344CB8AC3E}">
        <p14:creationId xmlns:p14="http://schemas.microsoft.com/office/powerpoint/2010/main" val="32178457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grpId="0" nodeType="with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p:cTn id="7" dur="500" fill="hold"/>
                                        <p:tgtEl>
                                          <p:spTgt spid="9"/>
                                        </p:tgtEl>
                                        <p:attrNameLst>
                                          <p:attrName>ppt_w</p:attrName>
                                        </p:attrNameLst>
                                      </p:cBhvr>
                                      <p:tavLst>
                                        <p:tav tm="0">
                                          <p:val>
                                            <p:fltVal val="0"/>
                                          </p:val>
                                        </p:tav>
                                        <p:tav tm="100000">
                                          <p:val>
                                            <p:strVal val="#ppt_w"/>
                                          </p:val>
                                        </p:tav>
                                      </p:tavLst>
                                    </p:anim>
                                    <p:anim calcmode="lin" valueType="num">
                                      <p:cBhvr>
                                        <p:cTn id="8" dur="500" fill="hold"/>
                                        <p:tgtEl>
                                          <p:spTgt spid="9"/>
                                        </p:tgtEl>
                                        <p:attrNameLst>
                                          <p:attrName>ppt_h</p:attrName>
                                        </p:attrNameLst>
                                      </p:cBhvr>
                                      <p:tavLst>
                                        <p:tav tm="0">
                                          <p:val>
                                            <p:fltVal val="0"/>
                                          </p:val>
                                        </p:tav>
                                        <p:tav tm="100000">
                                          <p:val>
                                            <p:strVal val="#ppt_h"/>
                                          </p:val>
                                        </p:tav>
                                      </p:tavLst>
                                    </p:anim>
                                    <p:animEffect transition="in" filter="fade">
                                      <p:cBhvr>
                                        <p:cTn id="9" dur="500"/>
                                        <p:tgtEl>
                                          <p:spTgt spid="9"/>
                                        </p:tgtEl>
                                      </p:cBhvr>
                                    </p:animEffect>
                                  </p:childTnLst>
                                </p:cTn>
                              </p:par>
                            </p:childTnLst>
                          </p:cTn>
                        </p:par>
                        <p:par>
                          <p:cTn id="10" fill="hold">
                            <p:stCondLst>
                              <p:cond delay="500"/>
                            </p:stCondLst>
                            <p:childTnLst>
                              <p:par>
                                <p:cTn id="11" presetID="53" presetClass="entr" presetSubtype="16" fill="hold" grpId="0" nodeType="afterEffect">
                                  <p:stCondLst>
                                    <p:cond delay="0"/>
                                  </p:stCondLst>
                                  <p:childTnLst>
                                    <p:set>
                                      <p:cBhvr>
                                        <p:cTn id="12" dur="1" fill="hold">
                                          <p:stCondLst>
                                            <p:cond delay="0"/>
                                          </p:stCondLst>
                                        </p:cTn>
                                        <p:tgtEl>
                                          <p:spTgt spid="10"/>
                                        </p:tgtEl>
                                        <p:attrNameLst>
                                          <p:attrName>style.visibility</p:attrName>
                                        </p:attrNameLst>
                                      </p:cBhvr>
                                      <p:to>
                                        <p:strVal val="visible"/>
                                      </p:to>
                                    </p:set>
                                    <p:anim calcmode="lin" valueType="num">
                                      <p:cBhvr>
                                        <p:cTn id="13" dur="500" fill="hold"/>
                                        <p:tgtEl>
                                          <p:spTgt spid="10"/>
                                        </p:tgtEl>
                                        <p:attrNameLst>
                                          <p:attrName>ppt_w</p:attrName>
                                        </p:attrNameLst>
                                      </p:cBhvr>
                                      <p:tavLst>
                                        <p:tav tm="0">
                                          <p:val>
                                            <p:fltVal val="0"/>
                                          </p:val>
                                        </p:tav>
                                        <p:tav tm="100000">
                                          <p:val>
                                            <p:strVal val="#ppt_w"/>
                                          </p:val>
                                        </p:tav>
                                      </p:tavLst>
                                    </p:anim>
                                    <p:anim calcmode="lin" valueType="num">
                                      <p:cBhvr>
                                        <p:cTn id="14" dur="500" fill="hold"/>
                                        <p:tgtEl>
                                          <p:spTgt spid="10"/>
                                        </p:tgtEl>
                                        <p:attrNameLst>
                                          <p:attrName>ppt_h</p:attrName>
                                        </p:attrNameLst>
                                      </p:cBhvr>
                                      <p:tavLst>
                                        <p:tav tm="0">
                                          <p:val>
                                            <p:fltVal val="0"/>
                                          </p:val>
                                        </p:tav>
                                        <p:tav tm="100000">
                                          <p:val>
                                            <p:strVal val="#ppt_h"/>
                                          </p:val>
                                        </p:tav>
                                      </p:tavLst>
                                    </p:anim>
                                    <p:animEffect transition="in" filter="fade">
                                      <p:cBhvr>
                                        <p:cTn id="15" dur="500"/>
                                        <p:tgtEl>
                                          <p:spTgt spid="10"/>
                                        </p:tgtEl>
                                      </p:cBhvr>
                                    </p:animEffect>
                                  </p:childTnLst>
                                </p:cTn>
                              </p:par>
                            </p:childTnLst>
                          </p:cTn>
                        </p:par>
                      </p:childTnLst>
                    </p:cTn>
                  </p:par>
                  <p:par>
                    <p:cTn id="16" fill="hold">
                      <p:stCondLst>
                        <p:cond delay="indefinite"/>
                      </p:stCondLst>
                      <p:childTnLst>
                        <p:par>
                          <p:cTn id="17" fill="hold">
                            <p:stCondLst>
                              <p:cond delay="0"/>
                            </p:stCondLst>
                            <p:childTnLst>
                              <p:par>
                                <p:cTn id="18" presetID="53" presetClass="entr" presetSubtype="16" fill="hold" nodeType="clickEffect">
                                  <p:stCondLst>
                                    <p:cond delay="0"/>
                                  </p:stCondLst>
                                  <p:childTnLst>
                                    <p:set>
                                      <p:cBhvr>
                                        <p:cTn id="19" dur="1" fill="hold">
                                          <p:stCondLst>
                                            <p:cond delay="0"/>
                                          </p:stCondLst>
                                        </p:cTn>
                                        <p:tgtEl>
                                          <p:spTgt spid="12"/>
                                        </p:tgtEl>
                                        <p:attrNameLst>
                                          <p:attrName>style.visibility</p:attrName>
                                        </p:attrNameLst>
                                      </p:cBhvr>
                                      <p:to>
                                        <p:strVal val="visible"/>
                                      </p:to>
                                    </p:set>
                                    <p:anim calcmode="lin" valueType="num">
                                      <p:cBhvr>
                                        <p:cTn id="20" dur="500" fill="hold"/>
                                        <p:tgtEl>
                                          <p:spTgt spid="12"/>
                                        </p:tgtEl>
                                        <p:attrNameLst>
                                          <p:attrName>ppt_w</p:attrName>
                                        </p:attrNameLst>
                                      </p:cBhvr>
                                      <p:tavLst>
                                        <p:tav tm="0">
                                          <p:val>
                                            <p:fltVal val="0"/>
                                          </p:val>
                                        </p:tav>
                                        <p:tav tm="100000">
                                          <p:val>
                                            <p:strVal val="#ppt_w"/>
                                          </p:val>
                                        </p:tav>
                                      </p:tavLst>
                                    </p:anim>
                                    <p:anim calcmode="lin" valueType="num">
                                      <p:cBhvr>
                                        <p:cTn id="21" dur="500" fill="hold"/>
                                        <p:tgtEl>
                                          <p:spTgt spid="12"/>
                                        </p:tgtEl>
                                        <p:attrNameLst>
                                          <p:attrName>ppt_h</p:attrName>
                                        </p:attrNameLst>
                                      </p:cBhvr>
                                      <p:tavLst>
                                        <p:tav tm="0">
                                          <p:val>
                                            <p:fltVal val="0"/>
                                          </p:val>
                                        </p:tav>
                                        <p:tav tm="100000">
                                          <p:val>
                                            <p:strVal val="#ppt_h"/>
                                          </p:val>
                                        </p:tav>
                                      </p:tavLst>
                                    </p:anim>
                                    <p:animEffect transition="in" filter="fade">
                                      <p:cBhvr>
                                        <p:cTn id="22" dur="500"/>
                                        <p:tgtEl>
                                          <p:spTgt spid="12"/>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1" fill="hold" grpId="0" nodeType="clickEffect">
                                  <p:stCondLst>
                                    <p:cond delay="0"/>
                                  </p:stCondLst>
                                  <p:childTnLst>
                                    <p:set>
                                      <p:cBhvr>
                                        <p:cTn id="26" dur="1" fill="hold">
                                          <p:stCondLst>
                                            <p:cond delay="0"/>
                                          </p:stCondLst>
                                        </p:cTn>
                                        <p:tgtEl>
                                          <p:spTgt spid="13"/>
                                        </p:tgtEl>
                                        <p:attrNameLst>
                                          <p:attrName>style.visibility</p:attrName>
                                        </p:attrNameLst>
                                      </p:cBhvr>
                                      <p:to>
                                        <p:strVal val="visible"/>
                                      </p:to>
                                    </p:set>
                                    <p:animEffect transition="in" filter="wipe(up)">
                                      <p:cBhvr>
                                        <p:cTn id="27" dur="500"/>
                                        <p:tgtEl>
                                          <p:spTgt spid="13"/>
                                        </p:tgtEl>
                                      </p:cBhvr>
                                    </p:animEffect>
                                  </p:childTnLst>
                                </p:cTn>
                              </p:par>
                            </p:childTnLst>
                          </p:cTn>
                        </p:par>
                      </p:childTnLst>
                    </p:cTn>
                  </p:par>
                  <p:par>
                    <p:cTn id="28" fill="hold">
                      <p:stCondLst>
                        <p:cond delay="indefinite"/>
                      </p:stCondLst>
                      <p:childTnLst>
                        <p:par>
                          <p:cTn id="29" fill="hold">
                            <p:stCondLst>
                              <p:cond delay="0"/>
                            </p:stCondLst>
                            <p:childTnLst>
                              <p:par>
                                <p:cTn id="30" presetID="14" presetClass="entr" presetSubtype="10" fill="hold" grpId="0" nodeType="clickEffect">
                                  <p:stCondLst>
                                    <p:cond delay="0"/>
                                  </p:stCondLst>
                                  <p:childTnLst>
                                    <p:set>
                                      <p:cBhvr>
                                        <p:cTn id="31" dur="1" fill="hold">
                                          <p:stCondLst>
                                            <p:cond delay="0"/>
                                          </p:stCondLst>
                                        </p:cTn>
                                        <p:tgtEl>
                                          <p:spTgt spid="14"/>
                                        </p:tgtEl>
                                        <p:attrNameLst>
                                          <p:attrName>style.visibility</p:attrName>
                                        </p:attrNameLst>
                                      </p:cBhvr>
                                      <p:to>
                                        <p:strVal val="visible"/>
                                      </p:to>
                                    </p:set>
                                    <p:animEffect transition="in" filter="randombar(horizontal)">
                                      <p:cBhvr>
                                        <p:cTn id="32" dur="500"/>
                                        <p:tgtEl>
                                          <p:spTgt spid="14"/>
                                        </p:tgtEl>
                                      </p:cBhvr>
                                    </p:animEffect>
                                  </p:childTnLst>
                                </p:cTn>
                              </p:par>
                            </p:childTnLst>
                          </p:cTn>
                        </p:par>
                        <p:par>
                          <p:cTn id="33" fill="hold">
                            <p:stCondLst>
                              <p:cond delay="500"/>
                            </p:stCondLst>
                            <p:childTnLst>
                              <p:par>
                                <p:cTn id="34" presetID="16" presetClass="entr" presetSubtype="42" fill="hold" grpId="0" nodeType="afterEffect">
                                  <p:stCondLst>
                                    <p:cond delay="0"/>
                                  </p:stCondLst>
                                  <p:childTnLst>
                                    <p:set>
                                      <p:cBhvr>
                                        <p:cTn id="35" dur="1" fill="hold">
                                          <p:stCondLst>
                                            <p:cond delay="0"/>
                                          </p:stCondLst>
                                        </p:cTn>
                                        <p:tgtEl>
                                          <p:spTgt spid="35"/>
                                        </p:tgtEl>
                                        <p:attrNameLst>
                                          <p:attrName>style.visibility</p:attrName>
                                        </p:attrNameLst>
                                      </p:cBhvr>
                                      <p:to>
                                        <p:strVal val="visible"/>
                                      </p:to>
                                    </p:set>
                                    <p:animEffect transition="in" filter="barn(outHorizontal)">
                                      <p:cBhvr>
                                        <p:cTn id="36" dur="500"/>
                                        <p:tgtEl>
                                          <p:spTgt spid="35"/>
                                        </p:tgtEl>
                                      </p:cBhvr>
                                    </p:animEffect>
                                  </p:childTnLst>
                                </p:cTn>
                              </p:par>
                            </p:childTnLst>
                          </p:cTn>
                        </p:par>
                      </p:childTnLst>
                    </p:cTn>
                  </p:par>
                  <p:par>
                    <p:cTn id="37" fill="hold">
                      <p:stCondLst>
                        <p:cond delay="indefinite"/>
                      </p:stCondLst>
                      <p:childTnLst>
                        <p:par>
                          <p:cTn id="38" fill="hold">
                            <p:stCondLst>
                              <p:cond delay="0"/>
                            </p:stCondLst>
                            <p:childTnLst>
                              <p:par>
                                <p:cTn id="39" presetID="22" presetClass="entr" presetSubtype="2" fill="hold" grpId="0" nodeType="clickEffect">
                                  <p:stCondLst>
                                    <p:cond delay="0"/>
                                  </p:stCondLst>
                                  <p:childTnLst>
                                    <p:set>
                                      <p:cBhvr>
                                        <p:cTn id="40" dur="1" fill="hold">
                                          <p:stCondLst>
                                            <p:cond delay="0"/>
                                          </p:stCondLst>
                                        </p:cTn>
                                        <p:tgtEl>
                                          <p:spTgt spid="15"/>
                                        </p:tgtEl>
                                        <p:attrNameLst>
                                          <p:attrName>style.visibility</p:attrName>
                                        </p:attrNameLst>
                                      </p:cBhvr>
                                      <p:to>
                                        <p:strVal val="visible"/>
                                      </p:to>
                                    </p:set>
                                    <p:animEffect transition="in" filter="wipe(right)">
                                      <p:cBhvr>
                                        <p:cTn id="41" dur="500"/>
                                        <p:tgtEl>
                                          <p:spTgt spid="15"/>
                                        </p:tgtEl>
                                      </p:cBhvr>
                                    </p:animEffect>
                                  </p:childTnLst>
                                </p:cTn>
                              </p:par>
                            </p:childTnLst>
                          </p:cTn>
                        </p:par>
                      </p:childTnLst>
                    </p:cTn>
                  </p:par>
                  <p:par>
                    <p:cTn id="42" fill="hold">
                      <p:stCondLst>
                        <p:cond delay="indefinite"/>
                      </p:stCondLst>
                      <p:childTnLst>
                        <p:par>
                          <p:cTn id="43" fill="hold">
                            <p:stCondLst>
                              <p:cond delay="0"/>
                            </p:stCondLst>
                            <p:childTnLst>
                              <p:par>
                                <p:cTn id="44" presetID="22" presetClass="entr" presetSubtype="2" fill="hold" grpId="0" nodeType="clickEffect">
                                  <p:stCondLst>
                                    <p:cond delay="0"/>
                                  </p:stCondLst>
                                  <p:childTnLst>
                                    <p:set>
                                      <p:cBhvr>
                                        <p:cTn id="45" dur="1" fill="hold">
                                          <p:stCondLst>
                                            <p:cond delay="0"/>
                                          </p:stCondLst>
                                        </p:cTn>
                                        <p:tgtEl>
                                          <p:spTgt spid="26"/>
                                        </p:tgtEl>
                                        <p:attrNameLst>
                                          <p:attrName>style.visibility</p:attrName>
                                        </p:attrNameLst>
                                      </p:cBhvr>
                                      <p:to>
                                        <p:strVal val="visible"/>
                                      </p:to>
                                    </p:set>
                                    <p:animEffect transition="in" filter="wipe(right)">
                                      <p:cBhvr>
                                        <p:cTn id="46" dur="500"/>
                                        <p:tgtEl>
                                          <p:spTgt spid="26"/>
                                        </p:tgtEl>
                                      </p:cBhvr>
                                    </p:animEffect>
                                  </p:childTnLst>
                                </p:cTn>
                              </p:par>
                            </p:childTnLst>
                          </p:cTn>
                        </p:par>
                      </p:childTnLst>
                    </p:cTn>
                  </p:par>
                  <p:par>
                    <p:cTn id="47" fill="hold">
                      <p:stCondLst>
                        <p:cond delay="indefinite"/>
                      </p:stCondLst>
                      <p:childTnLst>
                        <p:par>
                          <p:cTn id="48" fill="hold">
                            <p:stCondLst>
                              <p:cond delay="0"/>
                            </p:stCondLst>
                            <p:childTnLst>
                              <p:par>
                                <p:cTn id="49" presetID="14" presetClass="entr" presetSubtype="10" fill="hold" grpId="0" nodeType="clickEffect">
                                  <p:stCondLst>
                                    <p:cond delay="0"/>
                                  </p:stCondLst>
                                  <p:childTnLst>
                                    <p:set>
                                      <p:cBhvr>
                                        <p:cTn id="50" dur="1" fill="hold">
                                          <p:stCondLst>
                                            <p:cond delay="0"/>
                                          </p:stCondLst>
                                        </p:cTn>
                                        <p:tgtEl>
                                          <p:spTgt spid="18"/>
                                        </p:tgtEl>
                                        <p:attrNameLst>
                                          <p:attrName>style.visibility</p:attrName>
                                        </p:attrNameLst>
                                      </p:cBhvr>
                                      <p:to>
                                        <p:strVal val="visible"/>
                                      </p:to>
                                    </p:set>
                                    <p:animEffect transition="in" filter="randombar(horizontal)">
                                      <p:cBhvr>
                                        <p:cTn id="51" dur="500"/>
                                        <p:tgtEl>
                                          <p:spTgt spid="18"/>
                                        </p:tgtEl>
                                      </p:cBhvr>
                                    </p:animEffect>
                                  </p:childTnLst>
                                </p:cTn>
                              </p:par>
                              <p:par>
                                <p:cTn id="52" presetID="14" presetClass="entr" presetSubtype="10" fill="hold" nodeType="withEffect">
                                  <p:stCondLst>
                                    <p:cond delay="0"/>
                                  </p:stCondLst>
                                  <p:childTnLst>
                                    <p:set>
                                      <p:cBhvr>
                                        <p:cTn id="53" dur="1" fill="hold">
                                          <p:stCondLst>
                                            <p:cond delay="0"/>
                                          </p:stCondLst>
                                        </p:cTn>
                                        <p:tgtEl>
                                          <p:spTgt spid="28"/>
                                        </p:tgtEl>
                                        <p:attrNameLst>
                                          <p:attrName>style.visibility</p:attrName>
                                        </p:attrNameLst>
                                      </p:cBhvr>
                                      <p:to>
                                        <p:strVal val="visible"/>
                                      </p:to>
                                    </p:set>
                                    <p:animEffect transition="in" filter="randombar(horizontal)">
                                      <p:cBhvr>
                                        <p:cTn id="54" dur="500"/>
                                        <p:tgtEl>
                                          <p:spTgt spid="28"/>
                                        </p:tgtEl>
                                      </p:cBhvr>
                                    </p:animEffect>
                                  </p:childTnLst>
                                </p:cTn>
                              </p:par>
                              <p:par>
                                <p:cTn id="55" presetID="14" presetClass="entr" presetSubtype="10" fill="hold" grpId="0" nodeType="withEffect">
                                  <p:stCondLst>
                                    <p:cond delay="0"/>
                                  </p:stCondLst>
                                  <p:childTnLst>
                                    <p:set>
                                      <p:cBhvr>
                                        <p:cTn id="56" dur="1" fill="hold">
                                          <p:stCondLst>
                                            <p:cond delay="0"/>
                                          </p:stCondLst>
                                        </p:cTn>
                                        <p:tgtEl>
                                          <p:spTgt spid="30"/>
                                        </p:tgtEl>
                                        <p:attrNameLst>
                                          <p:attrName>style.visibility</p:attrName>
                                        </p:attrNameLst>
                                      </p:cBhvr>
                                      <p:to>
                                        <p:strVal val="visible"/>
                                      </p:to>
                                    </p:set>
                                    <p:animEffect transition="in" filter="randombar(horizontal)">
                                      <p:cBhvr>
                                        <p:cTn id="57" dur="500"/>
                                        <p:tgtEl>
                                          <p:spTgt spid="30"/>
                                        </p:tgtEl>
                                      </p:cBhvr>
                                    </p:animEffect>
                                  </p:childTnLst>
                                </p:cTn>
                              </p:par>
                              <p:par>
                                <p:cTn id="58" presetID="14" presetClass="entr" presetSubtype="10" fill="hold" nodeType="withEffect">
                                  <p:stCondLst>
                                    <p:cond delay="0"/>
                                  </p:stCondLst>
                                  <p:childTnLst>
                                    <p:set>
                                      <p:cBhvr>
                                        <p:cTn id="59" dur="1" fill="hold">
                                          <p:stCondLst>
                                            <p:cond delay="0"/>
                                          </p:stCondLst>
                                        </p:cTn>
                                        <p:tgtEl>
                                          <p:spTgt spid="37"/>
                                        </p:tgtEl>
                                        <p:attrNameLst>
                                          <p:attrName>style.visibility</p:attrName>
                                        </p:attrNameLst>
                                      </p:cBhvr>
                                      <p:to>
                                        <p:strVal val="visible"/>
                                      </p:to>
                                    </p:set>
                                    <p:animEffect transition="in" filter="randombar(horizontal)">
                                      <p:cBhvr>
                                        <p:cTn id="60" dur="500"/>
                                        <p:tgtEl>
                                          <p:spTgt spid="37"/>
                                        </p:tgtEl>
                                      </p:cBhvr>
                                    </p:animEffect>
                                  </p:childTnLst>
                                </p:cTn>
                              </p:par>
                            </p:childTnLst>
                          </p:cTn>
                        </p:par>
                      </p:childTnLst>
                    </p:cTn>
                  </p:par>
                  <p:par>
                    <p:cTn id="61" fill="hold">
                      <p:stCondLst>
                        <p:cond delay="indefinite"/>
                      </p:stCondLst>
                      <p:childTnLst>
                        <p:par>
                          <p:cTn id="62" fill="hold">
                            <p:stCondLst>
                              <p:cond delay="0"/>
                            </p:stCondLst>
                            <p:childTnLst>
                              <p:par>
                                <p:cTn id="63" presetID="14" presetClass="entr" presetSubtype="10" fill="hold" grpId="0" nodeType="clickEffect">
                                  <p:stCondLst>
                                    <p:cond delay="0"/>
                                  </p:stCondLst>
                                  <p:childTnLst>
                                    <p:set>
                                      <p:cBhvr>
                                        <p:cTn id="64" dur="1" fill="hold">
                                          <p:stCondLst>
                                            <p:cond delay="0"/>
                                          </p:stCondLst>
                                        </p:cTn>
                                        <p:tgtEl>
                                          <p:spTgt spid="39"/>
                                        </p:tgtEl>
                                        <p:attrNameLst>
                                          <p:attrName>style.visibility</p:attrName>
                                        </p:attrNameLst>
                                      </p:cBhvr>
                                      <p:to>
                                        <p:strVal val="visible"/>
                                      </p:to>
                                    </p:set>
                                    <p:animEffect transition="in" filter="randombar(horizontal)">
                                      <p:cBhvr>
                                        <p:cTn id="65" dur="500"/>
                                        <p:tgtEl>
                                          <p:spTgt spid="39"/>
                                        </p:tgtEl>
                                      </p:cBhvr>
                                    </p:animEffect>
                                  </p:childTnLst>
                                </p:cTn>
                              </p:par>
                            </p:childTnLst>
                          </p:cTn>
                        </p:par>
                      </p:childTnLst>
                    </p:cTn>
                  </p:par>
                  <p:par>
                    <p:cTn id="66" fill="hold">
                      <p:stCondLst>
                        <p:cond delay="indefinite"/>
                      </p:stCondLst>
                      <p:childTnLst>
                        <p:par>
                          <p:cTn id="67" fill="hold">
                            <p:stCondLst>
                              <p:cond delay="0"/>
                            </p:stCondLst>
                            <p:childTnLst>
                              <p:par>
                                <p:cTn id="68" presetID="14" presetClass="entr" presetSubtype="10" fill="hold" grpId="0" nodeType="clickEffect">
                                  <p:stCondLst>
                                    <p:cond delay="0"/>
                                  </p:stCondLst>
                                  <p:childTnLst>
                                    <p:set>
                                      <p:cBhvr>
                                        <p:cTn id="69" dur="1" fill="hold">
                                          <p:stCondLst>
                                            <p:cond delay="0"/>
                                          </p:stCondLst>
                                        </p:cTn>
                                        <p:tgtEl>
                                          <p:spTgt spid="40"/>
                                        </p:tgtEl>
                                        <p:attrNameLst>
                                          <p:attrName>style.visibility</p:attrName>
                                        </p:attrNameLst>
                                      </p:cBhvr>
                                      <p:to>
                                        <p:strVal val="visible"/>
                                      </p:to>
                                    </p:set>
                                    <p:animEffect transition="in" filter="randombar(horizontal)">
                                      <p:cBhvr>
                                        <p:cTn id="70" dur="500"/>
                                        <p:tgtEl>
                                          <p:spTgt spid="40"/>
                                        </p:tgtEl>
                                      </p:cBhvr>
                                    </p:animEffect>
                                  </p:childTnLst>
                                </p:cTn>
                              </p:par>
                            </p:childTnLst>
                          </p:cTn>
                        </p:par>
                      </p:childTnLst>
                    </p:cTn>
                  </p:par>
                  <p:par>
                    <p:cTn id="71" fill="hold">
                      <p:stCondLst>
                        <p:cond delay="indefinite"/>
                      </p:stCondLst>
                      <p:childTnLst>
                        <p:par>
                          <p:cTn id="72" fill="hold">
                            <p:stCondLst>
                              <p:cond delay="0"/>
                            </p:stCondLst>
                            <p:childTnLst>
                              <p:par>
                                <p:cTn id="73" presetID="14" presetClass="entr" presetSubtype="10" fill="hold" grpId="0" nodeType="clickEffect">
                                  <p:stCondLst>
                                    <p:cond delay="0"/>
                                  </p:stCondLst>
                                  <p:childTnLst>
                                    <p:set>
                                      <p:cBhvr>
                                        <p:cTn id="74" dur="1" fill="hold">
                                          <p:stCondLst>
                                            <p:cond delay="0"/>
                                          </p:stCondLst>
                                        </p:cTn>
                                        <p:tgtEl>
                                          <p:spTgt spid="41"/>
                                        </p:tgtEl>
                                        <p:attrNameLst>
                                          <p:attrName>style.visibility</p:attrName>
                                        </p:attrNameLst>
                                      </p:cBhvr>
                                      <p:to>
                                        <p:strVal val="visible"/>
                                      </p:to>
                                    </p:set>
                                    <p:animEffect transition="in" filter="randombar(horizontal)">
                                      <p:cBhvr>
                                        <p:cTn id="75" dur="500"/>
                                        <p:tgtEl>
                                          <p:spTgt spid="41"/>
                                        </p:tgtEl>
                                      </p:cBhvr>
                                    </p:animEffect>
                                  </p:childTnLst>
                                </p:cTn>
                              </p:par>
                            </p:childTnLst>
                          </p:cTn>
                        </p:par>
                      </p:childTnLst>
                    </p:cTn>
                  </p:par>
                  <p:par>
                    <p:cTn id="76" fill="hold">
                      <p:stCondLst>
                        <p:cond delay="indefinite"/>
                      </p:stCondLst>
                      <p:childTnLst>
                        <p:par>
                          <p:cTn id="77" fill="hold">
                            <p:stCondLst>
                              <p:cond delay="0"/>
                            </p:stCondLst>
                            <p:childTnLst>
                              <p:par>
                                <p:cTn id="78" presetID="14" presetClass="entr" presetSubtype="10" fill="hold" grpId="0" nodeType="clickEffect">
                                  <p:stCondLst>
                                    <p:cond delay="0"/>
                                  </p:stCondLst>
                                  <p:childTnLst>
                                    <p:set>
                                      <p:cBhvr>
                                        <p:cTn id="79" dur="1" fill="hold">
                                          <p:stCondLst>
                                            <p:cond delay="0"/>
                                          </p:stCondLst>
                                        </p:cTn>
                                        <p:tgtEl>
                                          <p:spTgt spid="42"/>
                                        </p:tgtEl>
                                        <p:attrNameLst>
                                          <p:attrName>style.visibility</p:attrName>
                                        </p:attrNameLst>
                                      </p:cBhvr>
                                      <p:to>
                                        <p:strVal val="visible"/>
                                      </p:to>
                                    </p:set>
                                    <p:animEffect transition="in" filter="randombar(horizontal)">
                                      <p:cBhvr>
                                        <p:cTn id="80" dur="500"/>
                                        <p:tgtEl>
                                          <p:spTgt spid="42"/>
                                        </p:tgtEl>
                                      </p:cBhvr>
                                    </p:animEffect>
                                  </p:childTnLst>
                                </p:cTn>
                              </p:par>
                            </p:childTnLst>
                          </p:cTn>
                        </p:par>
                      </p:childTnLst>
                    </p:cTn>
                  </p:par>
                  <p:par>
                    <p:cTn id="81" fill="hold">
                      <p:stCondLst>
                        <p:cond delay="indefinite"/>
                      </p:stCondLst>
                      <p:childTnLst>
                        <p:par>
                          <p:cTn id="82" fill="hold">
                            <p:stCondLst>
                              <p:cond delay="0"/>
                            </p:stCondLst>
                            <p:childTnLst>
                              <p:par>
                                <p:cTn id="83" presetID="22" presetClass="entr" presetSubtype="1" fill="hold" grpId="0" nodeType="clickEffect">
                                  <p:stCondLst>
                                    <p:cond delay="0"/>
                                  </p:stCondLst>
                                  <p:childTnLst>
                                    <p:set>
                                      <p:cBhvr>
                                        <p:cTn id="84" dur="1" fill="hold">
                                          <p:stCondLst>
                                            <p:cond delay="0"/>
                                          </p:stCondLst>
                                        </p:cTn>
                                        <p:tgtEl>
                                          <p:spTgt spid="43"/>
                                        </p:tgtEl>
                                        <p:attrNameLst>
                                          <p:attrName>style.visibility</p:attrName>
                                        </p:attrNameLst>
                                      </p:cBhvr>
                                      <p:to>
                                        <p:strVal val="visible"/>
                                      </p:to>
                                    </p:set>
                                    <p:animEffect transition="in" filter="wipe(up)">
                                      <p:cBhvr>
                                        <p:cTn id="85" dur="500"/>
                                        <p:tgtEl>
                                          <p:spTgt spid="43"/>
                                        </p:tgtEl>
                                      </p:cBhvr>
                                    </p:animEffect>
                                  </p:childTnLst>
                                </p:cTn>
                              </p:par>
                            </p:childTnLst>
                          </p:cTn>
                        </p:par>
                      </p:childTnLst>
                    </p:cTn>
                  </p:par>
                  <p:par>
                    <p:cTn id="86" fill="hold">
                      <p:stCondLst>
                        <p:cond delay="indefinite"/>
                      </p:stCondLst>
                      <p:childTnLst>
                        <p:par>
                          <p:cTn id="87" fill="hold">
                            <p:stCondLst>
                              <p:cond delay="0"/>
                            </p:stCondLst>
                            <p:childTnLst>
                              <p:par>
                                <p:cTn id="88" presetID="14" presetClass="entr" presetSubtype="10" fill="hold" grpId="0" nodeType="clickEffect">
                                  <p:stCondLst>
                                    <p:cond delay="0"/>
                                  </p:stCondLst>
                                  <p:childTnLst>
                                    <p:set>
                                      <p:cBhvr>
                                        <p:cTn id="89" dur="1" fill="hold">
                                          <p:stCondLst>
                                            <p:cond delay="0"/>
                                          </p:stCondLst>
                                        </p:cTn>
                                        <p:tgtEl>
                                          <p:spTgt spid="44"/>
                                        </p:tgtEl>
                                        <p:attrNameLst>
                                          <p:attrName>style.visibility</p:attrName>
                                        </p:attrNameLst>
                                      </p:cBhvr>
                                      <p:to>
                                        <p:strVal val="visible"/>
                                      </p:to>
                                    </p:set>
                                    <p:animEffect transition="in" filter="randombar(horizontal)">
                                      <p:cBhvr>
                                        <p:cTn id="90" dur="500"/>
                                        <p:tgtEl>
                                          <p:spTgt spid="44"/>
                                        </p:tgtEl>
                                      </p:cBhvr>
                                    </p:animEffect>
                                  </p:childTnLst>
                                </p:cTn>
                              </p:par>
                            </p:childTnLst>
                          </p:cTn>
                        </p:par>
                      </p:childTnLst>
                    </p:cTn>
                  </p:par>
                  <p:par>
                    <p:cTn id="91" fill="hold">
                      <p:stCondLst>
                        <p:cond delay="indefinite"/>
                      </p:stCondLst>
                      <p:childTnLst>
                        <p:par>
                          <p:cTn id="92" fill="hold">
                            <p:stCondLst>
                              <p:cond delay="0"/>
                            </p:stCondLst>
                            <p:childTnLst>
                              <p:par>
                                <p:cTn id="93" presetID="14" presetClass="entr" presetSubtype="10" fill="hold" grpId="0" nodeType="clickEffect">
                                  <p:stCondLst>
                                    <p:cond delay="0"/>
                                  </p:stCondLst>
                                  <p:childTnLst>
                                    <p:set>
                                      <p:cBhvr>
                                        <p:cTn id="94" dur="1" fill="hold">
                                          <p:stCondLst>
                                            <p:cond delay="0"/>
                                          </p:stCondLst>
                                        </p:cTn>
                                        <p:tgtEl>
                                          <p:spTgt spid="45"/>
                                        </p:tgtEl>
                                        <p:attrNameLst>
                                          <p:attrName>style.visibility</p:attrName>
                                        </p:attrNameLst>
                                      </p:cBhvr>
                                      <p:to>
                                        <p:strVal val="visible"/>
                                      </p:to>
                                    </p:set>
                                    <p:animEffect transition="in" filter="randombar(horizontal)">
                                      <p:cBhvr>
                                        <p:cTn id="95" dur="500"/>
                                        <p:tgtEl>
                                          <p:spTgt spid="45"/>
                                        </p:tgtEl>
                                      </p:cBhvr>
                                    </p:animEffect>
                                  </p:childTnLst>
                                </p:cTn>
                              </p:par>
                            </p:childTnLst>
                          </p:cTn>
                        </p:par>
                      </p:childTnLst>
                    </p:cTn>
                  </p:par>
                  <p:par>
                    <p:cTn id="96" fill="hold">
                      <p:stCondLst>
                        <p:cond delay="indefinite"/>
                      </p:stCondLst>
                      <p:childTnLst>
                        <p:par>
                          <p:cTn id="97" fill="hold">
                            <p:stCondLst>
                              <p:cond delay="0"/>
                            </p:stCondLst>
                            <p:childTnLst>
                              <p:par>
                                <p:cTn id="98" presetID="47" presetClass="entr" presetSubtype="0" fill="hold" grpId="0" nodeType="clickEffect">
                                  <p:stCondLst>
                                    <p:cond delay="0"/>
                                  </p:stCondLst>
                                  <p:childTnLst>
                                    <p:set>
                                      <p:cBhvr>
                                        <p:cTn id="99" dur="1" fill="hold">
                                          <p:stCondLst>
                                            <p:cond delay="0"/>
                                          </p:stCondLst>
                                        </p:cTn>
                                        <p:tgtEl>
                                          <p:spTgt spid="49"/>
                                        </p:tgtEl>
                                        <p:attrNameLst>
                                          <p:attrName>style.visibility</p:attrName>
                                        </p:attrNameLst>
                                      </p:cBhvr>
                                      <p:to>
                                        <p:strVal val="visible"/>
                                      </p:to>
                                    </p:set>
                                    <p:animEffect transition="in" filter="fade">
                                      <p:cBhvr>
                                        <p:cTn id="100" dur="500"/>
                                        <p:tgtEl>
                                          <p:spTgt spid="49"/>
                                        </p:tgtEl>
                                      </p:cBhvr>
                                    </p:animEffect>
                                    <p:anim calcmode="lin" valueType="num">
                                      <p:cBhvr>
                                        <p:cTn id="101" dur="500" fill="hold"/>
                                        <p:tgtEl>
                                          <p:spTgt spid="49"/>
                                        </p:tgtEl>
                                        <p:attrNameLst>
                                          <p:attrName>ppt_x</p:attrName>
                                        </p:attrNameLst>
                                      </p:cBhvr>
                                      <p:tavLst>
                                        <p:tav tm="0">
                                          <p:val>
                                            <p:strVal val="#ppt_x"/>
                                          </p:val>
                                        </p:tav>
                                        <p:tav tm="100000">
                                          <p:val>
                                            <p:strVal val="#ppt_x"/>
                                          </p:val>
                                        </p:tav>
                                      </p:tavLst>
                                    </p:anim>
                                    <p:anim calcmode="lin" valueType="num">
                                      <p:cBhvr>
                                        <p:cTn id="102" dur="500" fill="hold"/>
                                        <p:tgtEl>
                                          <p:spTgt spid="49"/>
                                        </p:tgtEl>
                                        <p:attrNameLst>
                                          <p:attrName>ppt_y</p:attrName>
                                        </p:attrNameLst>
                                      </p:cBhvr>
                                      <p:tavLst>
                                        <p:tav tm="0">
                                          <p:val>
                                            <p:strVal val="#ppt_y-.1"/>
                                          </p:val>
                                        </p:tav>
                                        <p:tav tm="100000">
                                          <p:val>
                                            <p:strVal val="#ppt_y"/>
                                          </p:val>
                                        </p:tav>
                                      </p:tavLst>
                                    </p:anim>
                                  </p:childTnLst>
                                </p:cTn>
                              </p:par>
                            </p:childTnLst>
                          </p:cTn>
                        </p:par>
                      </p:childTnLst>
                    </p:cTn>
                  </p:par>
                  <p:par>
                    <p:cTn id="103" fill="hold">
                      <p:stCondLst>
                        <p:cond delay="indefinite"/>
                      </p:stCondLst>
                      <p:childTnLst>
                        <p:par>
                          <p:cTn id="104" fill="hold">
                            <p:stCondLst>
                              <p:cond delay="0"/>
                            </p:stCondLst>
                            <p:childTnLst>
                              <p:par>
                                <p:cTn id="105" presetID="14" presetClass="entr" presetSubtype="10" fill="hold" grpId="0" nodeType="clickEffect">
                                  <p:stCondLst>
                                    <p:cond delay="0"/>
                                  </p:stCondLst>
                                  <p:childTnLst>
                                    <p:set>
                                      <p:cBhvr>
                                        <p:cTn id="106" dur="1" fill="hold">
                                          <p:stCondLst>
                                            <p:cond delay="0"/>
                                          </p:stCondLst>
                                        </p:cTn>
                                        <p:tgtEl>
                                          <p:spTgt spid="46"/>
                                        </p:tgtEl>
                                        <p:attrNameLst>
                                          <p:attrName>style.visibility</p:attrName>
                                        </p:attrNameLst>
                                      </p:cBhvr>
                                      <p:to>
                                        <p:strVal val="visible"/>
                                      </p:to>
                                    </p:set>
                                    <p:animEffect transition="in" filter="randombar(horizontal)">
                                      <p:cBhvr>
                                        <p:cTn id="107" dur="500"/>
                                        <p:tgtEl>
                                          <p:spTgt spid="46"/>
                                        </p:tgtEl>
                                      </p:cBhvr>
                                    </p:animEffect>
                                  </p:childTnLst>
                                </p:cTn>
                              </p:par>
                            </p:childTnLst>
                          </p:cTn>
                        </p:par>
                      </p:childTnLst>
                    </p:cTn>
                  </p:par>
                  <p:par>
                    <p:cTn id="108" fill="hold">
                      <p:stCondLst>
                        <p:cond delay="indefinite"/>
                      </p:stCondLst>
                      <p:childTnLst>
                        <p:par>
                          <p:cTn id="109" fill="hold">
                            <p:stCondLst>
                              <p:cond delay="0"/>
                            </p:stCondLst>
                            <p:childTnLst>
                              <p:par>
                                <p:cTn id="110" presetID="14" presetClass="entr" presetSubtype="10" fill="hold" grpId="0" nodeType="clickEffect">
                                  <p:stCondLst>
                                    <p:cond delay="0"/>
                                  </p:stCondLst>
                                  <p:childTnLst>
                                    <p:set>
                                      <p:cBhvr>
                                        <p:cTn id="111" dur="1" fill="hold">
                                          <p:stCondLst>
                                            <p:cond delay="0"/>
                                          </p:stCondLst>
                                        </p:cTn>
                                        <p:tgtEl>
                                          <p:spTgt spid="47"/>
                                        </p:tgtEl>
                                        <p:attrNameLst>
                                          <p:attrName>style.visibility</p:attrName>
                                        </p:attrNameLst>
                                      </p:cBhvr>
                                      <p:to>
                                        <p:strVal val="visible"/>
                                      </p:to>
                                    </p:set>
                                    <p:animEffect transition="in" filter="randombar(horizontal)">
                                      <p:cBhvr>
                                        <p:cTn id="112" dur="500"/>
                                        <p:tgtEl>
                                          <p:spTgt spid="47"/>
                                        </p:tgtEl>
                                      </p:cBhvr>
                                    </p:animEffect>
                                  </p:childTnLst>
                                </p:cTn>
                              </p:par>
                            </p:childTnLst>
                          </p:cTn>
                        </p:par>
                        <p:par>
                          <p:cTn id="113" fill="hold">
                            <p:stCondLst>
                              <p:cond delay="500"/>
                            </p:stCondLst>
                            <p:childTnLst>
                              <p:par>
                                <p:cTn id="114" presetID="1" presetClass="entr" presetSubtype="0" fill="hold" nodeType="afterEffect">
                                  <p:stCondLst>
                                    <p:cond delay="0"/>
                                  </p:stCondLst>
                                  <p:childTnLst>
                                    <p:set>
                                      <p:cBhvr>
                                        <p:cTn id="115" dur="1" fill="hold">
                                          <p:stCondLst>
                                            <p:cond delay="0"/>
                                          </p:stCondLst>
                                        </p:cTn>
                                        <p:tgtEl>
                                          <p:spTgt spid="50"/>
                                        </p:tgtEl>
                                        <p:attrNameLst>
                                          <p:attrName>style.visibility</p:attrName>
                                        </p:attrNameLst>
                                      </p:cBhvr>
                                      <p:to>
                                        <p:strVal val="visible"/>
                                      </p:to>
                                    </p:set>
                                  </p:childTnLst>
                                </p:cTn>
                              </p:par>
                            </p:childTnLst>
                          </p:cTn>
                        </p:par>
                      </p:childTnLst>
                    </p:cTn>
                  </p:par>
                  <p:par>
                    <p:cTn id="116" fill="hold">
                      <p:stCondLst>
                        <p:cond delay="indefinite"/>
                      </p:stCondLst>
                      <p:childTnLst>
                        <p:par>
                          <p:cTn id="117" fill="hold">
                            <p:stCondLst>
                              <p:cond delay="0"/>
                            </p:stCondLst>
                            <p:childTnLst>
                              <p:par>
                                <p:cTn id="118" presetID="26" presetClass="entr" presetSubtype="0" fill="hold" grpId="0" nodeType="clickEffect">
                                  <p:stCondLst>
                                    <p:cond delay="0"/>
                                  </p:stCondLst>
                                  <p:childTnLst>
                                    <p:set>
                                      <p:cBhvr>
                                        <p:cTn id="119" dur="1" fill="hold">
                                          <p:stCondLst>
                                            <p:cond delay="0"/>
                                          </p:stCondLst>
                                        </p:cTn>
                                        <p:tgtEl>
                                          <p:spTgt spid="48"/>
                                        </p:tgtEl>
                                        <p:attrNameLst>
                                          <p:attrName>style.visibility</p:attrName>
                                        </p:attrNameLst>
                                      </p:cBhvr>
                                      <p:to>
                                        <p:strVal val="visible"/>
                                      </p:to>
                                    </p:set>
                                    <p:animEffect transition="in" filter="wipe(down)">
                                      <p:cBhvr>
                                        <p:cTn id="120" dur="362">
                                          <p:stCondLst>
                                            <p:cond delay="0"/>
                                          </p:stCondLst>
                                        </p:cTn>
                                        <p:tgtEl>
                                          <p:spTgt spid="48"/>
                                        </p:tgtEl>
                                      </p:cBhvr>
                                    </p:animEffect>
                                    <p:anim calcmode="lin" valueType="num">
                                      <p:cBhvr>
                                        <p:cTn id="121" dur="1139" tmFilter="0,0; 0.14,0.36; 0.43,0.73; 0.71,0.91; 1.0,1.0">
                                          <p:stCondLst>
                                            <p:cond delay="0"/>
                                          </p:stCondLst>
                                        </p:cTn>
                                        <p:tgtEl>
                                          <p:spTgt spid="48"/>
                                        </p:tgtEl>
                                        <p:attrNameLst>
                                          <p:attrName>ppt_x</p:attrName>
                                        </p:attrNameLst>
                                      </p:cBhvr>
                                      <p:tavLst>
                                        <p:tav tm="0">
                                          <p:val>
                                            <p:strVal val="#ppt_x-0.25"/>
                                          </p:val>
                                        </p:tav>
                                        <p:tav tm="100000">
                                          <p:val>
                                            <p:strVal val="#ppt_x"/>
                                          </p:val>
                                        </p:tav>
                                      </p:tavLst>
                                    </p:anim>
                                    <p:anim calcmode="lin" valueType="num">
                                      <p:cBhvr>
                                        <p:cTn id="122" dur="415" tmFilter="0.0,0.0; 0.25,0.07; 0.50,0.2; 0.75,0.467; 1.0,1.0">
                                          <p:stCondLst>
                                            <p:cond delay="0"/>
                                          </p:stCondLst>
                                        </p:cTn>
                                        <p:tgtEl>
                                          <p:spTgt spid="48"/>
                                        </p:tgtEl>
                                        <p:attrNameLst>
                                          <p:attrName>ppt_y</p:attrName>
                                        </p:attrNameLst>
                                      </p:cBhvr>
                                      <p:tavLst>
                                        <p:tav tm="0" fmla="#ppt_y-sin(pi*$)/3">
                                          <p:val>
                                            <p:fltVal val="0.5"/>
                                          </p:val>
                                        </p:tav>
                                        <p:tav tm="100000">
                                          <p:val>
                                            <p:fltVal val="1"/>
                                          </p:val>
                                        </p:tav>
                                      </p:tavLst>
                                    </p:anim>
                                    <p:anim calcmode="lin" valueType="num">
                                      <p:cBhvr>
                                        <p:cTn id="123" dur="415" tmFilter="0, 0; 0.125,0.2665; 0.25,0.4; 0.375,0.465; 0.5,0.5;  0.625,0.535; 0.75,0.6; 0.875,0.7335; 1,1">
                                          <p:stCondLst>
                                            <p:cond delay="415"/>
                                          </p:stCondLst>
                                        </p:cTn>
                                        <p:tgtEl>
                                          <p:spTgt spid="48"/>
                                        </p:tgtEl>
                                        <p:attrNameLst>
                                          <p:attrName>ppt_y</p:attrName>
                                        </p:attrNameLst>
                                      </p:cBhvr>
                                      <p:tavLst>
                                        <p:tav tm="0" fmla="#ppt_y-sin(pi*$)/9">
                                          <p:val>
                                            <p:fltVal val="0"/>
                                          </p:val>
                                        </p:tav>
                                        <p:tav tm="100000">
                                          <p:val>
                                            <p:fltVal val="1"/>
                                          </p:val>
                                        </p:tav>
                                      </p:tavLst>
                                    </p:anim>
                                    <p:anim calcmode="lin" valueType="num">
                                      <p:cBhvr>
                                        <p:cTn id="124" dur="208" tmFilter="0, 0; 0.125,0.2665; 0.25,0.4; 0.375,0.465; 0.5,0.5;  0.625,0.535; 0.75,0.6; 0.875,0.7335; 1,1">
                                          <p:stCondLst>
                                            <p:cond delay="827"/>
                                          </p:stCondLst>
                                        </p:cTn>
                                        <p:tgtEl>
                                          <p:spTgt spid="48"/>
                                        </p:tgtEl>
                                        <p:attrNameLst>
                                          <p:attrName>ppt_y</p:attrName>
                                        </p:attrNameLst>
                                      </p:cBhvr>
                                      <p:tavLst>
                                        <p:tav tm="0" fmla="#ppt_y-sin(pi*$)/27">
                                          <p:val>
                                            <p:fltVal val="0"/>
                                          </p:val>
                                        </p:tav>
                                        <p:tav tm="100000">
                                          <p:val>
                                            <p:fltVal val="1"/>
                                          </p:val>
                                        </p:tav>
                                      </p:tavLst>
                                    </p:anim>
                                    <p:anim calcmode="lin" valueType="num">
                                      <p:cBhvr>
                                        <p:cTn id="125" dur="103" tmFilter="0, 0; 0.125,0.2665; 0.25,0.4; 0.375,0.465; 0.5,0.5;  0.625,0.535; 0.75,0.6; 0.875,0.7335; 1,1">
                                          <p:stCondLst>
                                            <p:cond delay="1035"/>
                                          </p:stCondLst>
                                        </p:cTn>
                                        <p:tgtEl>
                                          <p:spTgt spid="48"/>
                                        </p:tgtEl>
                                        <p:attrNameLst>
                                          <p:attrName>ppt_y</p:attrName>
                                        </p:attrNameLst>
                                      </p:cBhvr>
                                      <p:tavLst>
                                        <p:tav tm="0" fmla="#ppt_y-sin(pi*$)/81">
                                          <p:val>
                                            <p:fltVal val="0"/>
                                          </p:val>
                                        </p:tav>
                                        <p:tav tm="100000">
                                          <p:val>
                                            <p:fltVal val="1"/>
                                          </p:val>
                                        </p:tav>
                                      </p:tavLst>
                                    </p:anim>
                                    <p:animScale>
                                      <p:cBhvr>
                                        <p:cTn id="126" dur="16">
                                          <p:stCondLst>
                                            <p:cond delay="406"/>
                                          </p:stCondLst>
                                        </p:cTn>
                                        <p:tgtEl>
                                          <p:spTgt spid="48"/>
                                        </p:tgtEl>
                                      </p:cBhvr>
                                      <p:to x="100000" y="60000"/>
                                    </p:animScale>
                                    <p:animScale>
                                      <p:cBhvr>
                                        <p:cTn id="127" dur="104" decel="50000">
                                          <p:stCondLst>
                                            <p:cond delay="422"/>
                                          </p:stCondLst>
                                        </p:cTn>
                                        <p:tgtEl>
                                          <p:spTgt spid="48"/>
                                        </p:tgtEl>
                                      </p:cBhvr>
                                      <p:to x="100000" y="100000"/>
                                    </p:animScale>
                                    <p:animScale>
                                      <p:cBhvr>
                                        <p:cTn id="128" dur="16">
                                          <p:stCondLst>
                                            <p:cond delay="820"/>
                                          </p:stCondLst>
                                        </p:cTn>
                                        <p:tgtEl>
                                          <p:spTgt spid="48"/>
                                        </p:tgtEl>
                                      </p:cBhvr>
                                      <p:to x="100000" y="80000"/>
                                    </p:animScale>
                                    <p:animScale>
                                      <p:cBhvr>
                                        <p:cTn id="129" dur="104" decel="50000">
                                          <p:stCondLst>
                                            <p:cond delay="836"/>
                                          </p:stCondLst>
                                        </p:cTn>
                                        <p:tgtEl>
                                          <p:spTgt spid="48"/>
                                        </p:tgtEl>
                                      </p:cBhvr>
                                      <p:to x="100000" y="100000"/>
                                    </p:animScale>
                                    <p:animScale>
                                      <p:cBhvr>
                                        <p:cTn id="130" dur="16">
                                          <p:stCondLst>
                                            <p:cond delay="1026"/>
                                          </p:stCondLst>
                                        </p:cTn>
                                        <p:tgtEl>
                                          <p:spTgt spid="48"/>
                                        </p:tgtEl>
                                      </p:cBhvr>
                                      <p:to x="100000" y="90000"/>
                                    </p:animScale>
                                    <p:animScale>
                                      <p:cBhvr>
                                        <p:cTn id="131" dur="104" decel="50000">
                                          <p:stCondLst>
                                            <p:cond delay="1043"/>
                                          </p:stCondLst>
                                        </p:cTn>
                                        <p:tgtEl>
                                          <p:spTgt spid="48"/>
                                        </p:tgtEl>
                                      </p:cBhvr>
                                      <p:to x="100000" y="100000"/>
                                    </p:animScale>
                                    <p:animScale>
                                      <p:cBhvr>
                                        <p:cTn id="132" dur="16">
                                          <p:stCondLst>
                                            <p:cond delay="1130"/>
                                          </p:stCondLst>
                                        </p:cTn>
                                        <p:tgtEl>
                                          <p:spTgt spid="48"/>
                                        </p:tgtEl>
                                      </p:cBhvr>
                                      <p:to x="100000" y="95000"/>
                                    </p:animScale>
                                    <p:animScale>
                                      <p:cBhvr>
                                        <p:cTn id="133" dur="104" decel="50000">
                                          <p:stCondLst>
                                            <p:cond delay="1146"/>
                                          </p:stCondLst>
                                        </p:cTn>
                                        <p:tgtEl>
                                          <p:spTgt spid="48"/>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video>
              <p:cMediaNode vol="80000">
                <p:cTn id="134" fill="hold" display="0">
                  <p:stCondLst>
                    <p:cond delay="indefinite"/>
                  </p:stCondLst>
                </p:cTn>
                <p:tgtEl>
                  <p:spTgt spid="12"/>
                </p:tgtEl>
              </p:cMediaNode>
            </p:video>
            <p:video fullScrn="1">
              <p:cMediaNode vol="80000">
                <p:cTn id="135" fill="hold" display="0">
                  <p:stCondLst>
                    <p:cond delay="indefinite"/>
                  </p:stCondLst>
                </p:cTn>
                <p:tgtEl>
                  <p:spTgt spid="28"/>
                </p:tgtEl>
              </p:cMediaNode>
            </p:video>
            <p:video fullScrn="1">
              <p:cMediaNode vol="80000">
                <p:cTn id="136" fill="hold" display="0">
                  <p:stCondLst>
                    <p:cond delay="indefinite"/>
                  </p:stCondLst>
                </p:cTn>
                <p:tgtEl>
                  <p:spTgt spid="50"/>
                </p:tgtEl>
              </p:cMediaNode>
            </p:video>
          </p:childTnLst>
        </p:cTn>
      </p:par>
    </p:tnLst>
    <p:bldLst>
      <p:bldP spid="9" grpId="0" animBg="1"/>
      <p:bldP spid="10" grpId="0" animBg="1"/>
      <p:bldP spid="13" grpId="0" animBg="1"/>
      <p:bldP spid="14" grpId="0" animBg="1"/>
      <p:bldP spid="15" grpId="0"/>
      <p:bldP spid="18" grpId="0" animBg="1"/>
      <p:bldP spid="26" grpId="0"/>
      <p:bldP spid="35" grpId="0" animBg="1"/>
      <p:bldP spid="30" grpId="0" animBg="1"/>
      <p:bldP spid="39" grpId="0" animBg="1"/>
      <p:bldP spid="40" grpId="0" animBg="1"/>
      <p:bldP spid="41" grpId="0" animBg="1"/>
      <p:bldP spid="42" grpId="0" animBg="1"/>
      <p:bldP spid="43" grpId="0" animBg="1"/>
      <p:bldP spid="44" grpId="0" animBg="1"/>
      <p:bldP spid="45" grpId="0" animBg="1"/>
      <p:bldP spid="46" grpId="0" animBg="1"/>
      <p:bldP spid="47" grpId="0" animBg="1"/>
      <p:bldP spid="48" grpId="0" animBg="1"/>
      <p:bldP spid="49"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xmlns="" id="{44187437-8BF2-87C3-61DC-2BFC645095B7}"/>
              </a:ext>
            </a:extLst>
          </p:cNvPr>
          <p:cNvPicPr>
            <a:picLocks noChangeAspect="1"/>
          </p:cNvPicPr>
          <p:nvPr/>
        </p:nvPicPr>
        <p:blipFill>
          <a:blip r:embed="rId6" cstate="print">
            <a:extLst>
              <a:ext uri="{BEBA8EAE-BF5A-486C-A8C5-ECC9F3942E4B}">
                <a14:imgProps xmlns:a14="http://schemas.microsoft.com/office/drawing/2010/main">
                  <a14:imgLayer r:embed="rId7">
                    <a14:imgEffect>
                      <a14:artisticPhotocopy/>
                    </a14:imgEffect>
                    <a14:imgEffect>
                      <a14:brightnessContrast bright="40000" contrast="40000"/>
                    </a14:imgEffect>
                  </a14:imgLayer>
                </a14:imgProps>
              </a:ext>
              <a:ext uri="{28A0092B-C50C-407E-A947-70E740481C1C}">
                <a14:useLocalDpi xmlns:a14="http://schemas.microsoft.com/office/drawing/2010/main" val="0"/>
              </a:ext>
            </a:extLst>
          </a:blip>
          <a:srcRect/>
          <a:stretch/>
        </p:blipFill>
        <p:spPr>
          <a:xfrm>
            <a:off x="0" y="6636334"/>
            <a:ext cx="942391" cy="942391"/>
          </a:xfrm>
          <a:prstGeom prst="rect">
            <a:avLst/>
          </a:prstGeom>
        </p:spPr>
      </p:pic>
      <p:sp>
        <p:nvSpPr>
          <p:cNvPr id="6" name="Rectangle 5"/>
          <p:cNvSpPr/>
          <p:nvPr/>
        </p:nvSpPr>
        <p:spPr>
          <a:xfrm>
            <a:off x="-14514" y="-46181"/>
            <a:ext cx="12206514" cy="1005543"/>
          </a:xfrm>
          <a:prstGeom prst="rect">
            <a:avLst/>
          </a:prstGeom>
          <a:solidFill>
            <a:schemeClr val="bg1">
              <a:alpha val="70000"/>
            </a:schemeClr>
          </a:solidFill>
          <a:ln>
            <a:noFill/>
          </a:ln>
          <a:effectLst>
            <a:softEdge rad="0"/>
          </a:effectLst>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rtl="1"/>
            <a:endParaRPr lang="fa-IR" sz="3276" dirty="0"/>
          </a:p>
        </p:txBody>
      </p:sp>
      <p:sp>
        <p:nvSpPr>
          <p:cNvPr id="7" name="Rounded Rectangle 6"/>
          <p:cNvSpPr/>
          <p:nvPr/>
        </p:nvSpPr>
        <p:spPr>
          <a:xfrm>
            <a:off x="9144000" y="179882"/>
            <a:ext cx="3005399" cy="596269"/>
          </a:xfrm>
          <a:prstGeom prst="roundRect">
            <a:avLst>
              <a:gd name="adj" fmla="val 18333"/>
            </a:avLst>
          </a:prstGeom>
          <a:solidFill>
            <a:srgbClr val="66FFCC"/>
          </a:solidFill>
          <a:ln/>
        </p:spPr>
        <p:style>
          <a:lnRef idx="0">
            <a:schemeClr val="accent2"/>
          </a:lnRef>
          <a:fillRef idx="3">
            <a:schemeClr val="accent2"/>
          </a:fillRef>
          <a:effectRef idx="3">
            <a:schemeClr val="accent2"/>
          </a:effectRef>
          <a:fontRef idx="minor">
            <a:schemeClr val="lt1"/>
          </a:fontRef>
        </p:style>
        <p:txBody>
          <a:bodyPr rtlCol="0" anchor="ctr"/>
          <a:lstStyle/>
          <a:p>
            <a:pPr algn="ctr" rtl="1"/>
            <a:r>
              <a:rPr lang="fa-IR" sz="2400" b="1" dirty="0">
                <a:solidFill>
                  <a:srgbClr val="002060"/>
                </a:solidFill>
                <a:latin typeface="Noor_Titr" pitchFamily="2" charset="-78"/>
                <a:cs typeface="B Titr" panose="00000700000000000000" pitchFamily="2" charset="-78"/>
              </a:rPr>
              <a:t>2. عظمت راهِ طی‌شده</a:t>
            </a:r>
          </a:p>
        </p:txBody>
      </p:sp>
      <p:sp>
        <p:nvSpPr>
          <p:cNvPr id="8" name="Left Arrow 7"/>
          <p:cNvSpPr/>
          <p:nvPr/>
        </p:nvSpPr>
        <p:spPr>
          <a:xfrm>
            <a:off x="8405772" y="332086"/>
            <a:ext cx="457200" cy="299808"/>
          </a:xfrm>
          <a:prstGeom prst="leftArrow">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endParaRPr lang="fa-IR"/>
          </a:p>
        </p:txBody>
      </p:sp>
      <p:sp>
        <p:nvSpPr>
          <p:cNvPr id="9" name="Rectangle: Rounded Corners 7">
            <a:extLst>
              <a:ext uri="{FF2B5EF4-FFF2-40B4-BE49-F238E27FC236}">
                <a16:creationId xmlns:a16="http://schemas.microsoft.com/office/drawing/2014/main" xmlns="" id="{74D89166-66DA-C49C-F40A-E1D7D01BAE3A}"/>
              </a:ext>
            </a:extLst>
          </p:cNvPr>
          <p:cNvSpPr/>
          <p:nvPr/>
        </p:nvSpPr>
        <p:spPr>
          <a:xfrm>
            <a:off x="4766978" y="191724"/>
            <a:ext cx="3498280" cy="584200"/>
          </a:xfrm>
          <a:prstGeom prst="roundRect">
            <a:avLst>
              <a:gd name="adj" fmla="val 50000"/>
            </a:avLst>
          </a:prstGeom>
          <a:solidFill>
            <a:schemeClr val="bg1"/>
          </a:solidFill>
          <a:ln>
            <a:noFill/>
          </a:ln>
          <a:effectLst/>
        </p:spPr>
        <p:style>
          <a:lnRef idx="0">
            <a:schemeClr val="accent1"/>
          </a:lnRef>
          <a:fillRef idx="3">
            <a:schemeClr val="accent1"/>
          </a:fillRef>
          <a:effectRef idx="3">
            <a:schemeClr val="accent1"/>
          </a:effectRef>
          <a:fontRef idx="minor">
            <a:schemeClr val="lt1"/>
          </a:fontRef>
        </p:style>
        <p:txBody>
          <a:bodyPr rtlCol="1" anchor="ctr"/>
          <a:lstStyle/>
          <a:p>
            <a:pPr algn="ctr" rtl="1"/>
            <a:r>
              <a:rPr lang="fa-IR" sz="2000" b="1" dirty="0">
                <a:solidFill>
                  <a:schemeClr val="tx1"/>
                </a:solidFill>
                <a:latin typeface="Noor_Titr" pitchFamily="2" charset="-78"/>
                <a:cs typeface="B Titr" panose="00000700000000000000" pitchFamily="2" charset="-78"/>
              </a:rPr>
              <a:t>تجربه‌های بی‌بدیل انقلاب اسلامی</a:t>
            </a:r>
          </a:p>
        </p:txBody>
      </p:sp>
      <p:sp>
        <p:nvSpPr>
          <p:cNvPr id="10" name="Left Arrow 9"/>
          <p:cNvSpPr/>
          <p:nvPr/>
        </p:nvSpPr>
        <p:spPr>
          <a:xfrm>
            <a:off x="4169264" y="328112"/>
            <a:ext cx="457200" cy="299808"/>
          </a:xfrm>
          <a:prstGeom prst="leftArrow">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endParaRPr lang="fa-IR"/>
          </a:p>
        </p:txBody>
      </p:sp>
      <p:sp>
        <p:nvSpPr>
          <p:cNvPr id="11" name="Rectangle: Rounded Corners 7">
            <a:extLst>
              <a:ext uri="{FF2B5EF4-FFF2-40B4-BE49-F238E27FC236}">
                <a16:creationId xmlns:a16="http://schemas.microsoft.com/office/drawing/2014/main" xmlns="" id="{74D89166-66DA-C49C-F40A-E1D7D01BAE3A}"/>
              </a:ext>
            </a:extLst>
          </p:cNvPr>
          <p:cNvSpPr/>
          <p:nvPr/>
        </p:nvSpPr>
        <p:spPr>
          <a:xfrm>
            <a:off x="169295" y="67804"/>
            <a:ext cx="3999969" cy="397016"/>
          </a:xfrm>
          <a:prstGeom prst="roundRect">
            <a:avLst>
              <a:gd name="adj" fmla="val 50000"/>
            </a:avLst>
          </a:prstGeom>
          <a:solidFill>
            <a:schemeClr val="accent4">
              <a:lumMod val="60000"/>
              <a:lumOff val="40000"/>
            </a:schemeClr>
          </a:solidFill>
          <a:ln>
            <a:noFill/>
          </a:ln>
          <a:effectLst/>
        </p:spPr>
        <p:style>
          <a:lnRef idx="0">
            <a:schemeClr val="accent1"/>
          </a:lnRef>
          <a:fillRef idx="3">
            <a:schemeClr val="accent1"/>
          </a:fillRef>
          <a:effectRef idx="3">
            <a:schemeClr val="accent1"/>
          </a:effectRef>
          <a:fontRef idx="minor">
            <a:schemeClr val="lt1"/>
          </a:fontRef>
        </p:style>
        <p:txBody>
          <a:bodyPr rtlCol="1" anchor="ctr"/>
          <a:lstStyle/>
          <a:p>
            <a:pPr algn="ctr" rtl="1"/>
            <a:r>
              <a:rPr lang="fa-IR" sz="1800" b="1" dirty="0">
                <a:solidFill>
                  <a:srgbClr val="08355F"/>
                </a:solidFill>
                <a:latin typeface="Noor_Titr" pitchFamily="2" charset="-78"/>
                <a:cs typeface="B Titr" panose="00000700000000000000" pitchFamily="2" charset="-78"/>
              </a:rPr>
              <a:t>3. تبدیل جهان دوقطبی به جهان سه‌قطبی</a:t>
            </a:r>
          </a:p>
        </p:txBody>
      </p:sp>
      <p:sp>
        <p:nvSpPr>
          <p:cNvPr id="12" name="Rectangle: Rounded Corners 7">
            <a:extLst>
              <a:ext uri="{FF2B5EF4-FFF2-40B4-BE49-F238E27FC236}">
                <a16:creationId xmlns:a16="http://schemas.microsoft.com/office/drawing/2014/main" xmlns="" id="{74D89166-66DA-C49C-F40A-E1D7D01BAE3A}"/>
              </a:ext>
            </a:extLst>
          </p:cNvPr>
          <p:cNvSpPr/>
          <p:nvPr/>
        </p:nvSpPr>
        <p:spPr>
          <a:xfrm>
            <a:off x="169295" y="513583"/>
            <a:ext cx="3999969" cy="397016"/>
          </a:xfrm>
          <a:prstGeom prst="roundRect">
            <a:avLst>
              <a:gd name="adj" fmla="val 50000"/>
            </a:avLst>
          </a:prstGeom>
          <a:solidFill>
            <a:schemeClr val="accent4">
              <a:lumMod val="60000"/>
              <a:lumOff val="40000"/>
            </a:schemeClr>
          </a:solidFill>
          <a:ln>
            <a:noFill/>
          </a:ln>
          <a:effectLst/>
        </p:spPr>
        <p:style>
          <a:lnRef idx="0">
            <a:schemeClr val="accent1"/>
          </a:lnRef>
          <a:fillRef idx="3">
            <a:schemeClr val="accent1"/>
          </a:fillRef>
          <a:effectRef idx="3">
            <a:schemeClr val="accent1"/>
          </a:effectRef>
          <a:fontRef idx="minor">
            <a:schemeClr val="lt1"/>
          </a:fontRef>
        </p:style>
        <p:txBody>
          <a:bodyPr rtlCol="1" anchor="ctr"/>
          <a:lstStyle/>
          <a:p>
            <a:pPr algn="ctr" rtl="1"/>
            <a:r>
              <a:rPr lang="fa-IR" sz="1800" b="1" dirty="0">
                <a:solidFill>
                  <a:srgbClr val="08355F"/>
                </a:solidFill>
                <a:latin typeface="Noor_Titr" pitchFamily="2" charset="-78"/>
                <a:cs typeface="B Titr" panose="00000700000000000000" pitchFamily="2" charset="-78"/>
              </a:rPr>
              <a:t>4. تقابل دوگانه جدید اسلام و استکبار</a:t>
            </a:r>
          </a:p>
        </p:txBody>
      </p:sp>
      <p:pic>
        <p:nvPicPr>
          <p:cNvPr id="13" name="Picture 12">
            <a:extLst>
              <a:ext uri="{FF2B5EF4-FFF2-40B4-BE49-F238E27FC236}">
                <a16:creationId xmlns:a16="http://schemas.microsoft.com/office/drawing/2014/main" xmlns="" id="{44187437-8BF2-87C3-61DC-2BFC645095B7}"/>
              </a:ext>
            </a:extLst>
          </p:cNvPr>
          <p:cNvPicPr>
            <a:picLocks noChangeAspect="1"/>
          </p:cNvPicPr>
          <p:nvPr/>
        </p:nvPicPr>
        <p:blipFill>
          <a:blip r:embed="rId8" cstate="email">
            <a:extLst>
              <a:ext uri="{BEBA8EAE-BF5A-486C-A8C5-ECC9F3942E4B}">
                <a14:imgProps xmlns:a14="http://schemas.microsoft.com/office/drawing/2010/main">
                  <a14:imgLayer r:embed="rId9">
                    <a14:imgEffect>
                      <a14:artisticPhotocopy/>
                    </a14:imgEffect>
                    <a14:imgEffect>
                      <a14:brightnessContrast bright="40000" contrast="40000"/>
                    </a14:imgEffect>
                  </a14:imgLayer>
                </a14:imgProps>
              </a:ext>
              <a:ext uri="{28A0092B-C50C-407E-A947-70E740481C1C}">
                <a14:useLocalDpi xmlns:a14="http://schemas.microsoft.com/office/drawing/2010/main"/>
              </a:ext>
            </a:extLst>
          </a:blip>
          <a:srcRect/>
          <a:stretch/>
        </p:blipFill>
        <p:spPr>
          <a:xfrm>
            <a:off x="0" y="6636334"/>
            <a:ext cx="942391" cy="942391"/>
          </a:xfrm>
          <a:prstGeom prst="rect">
            <a:avLst/>
          </a:prstGeom>
        </p:spPr>
      </p:pic>
      <p:pic>
        <p:nvPicPr>
          <p:cNvPr id="14" name="9">
            <a:hlinkClick r:id="" action="ppaction://media"/>
            <a:extLst>
              <a:ext uri="{FF2B5EF4-FFF2-40B4-BE49-F238E27FC236}">
                <a16:creationId xmlns:a16="http://schemas.microsoft.com/office/drawing/2014/main" xmlns="" id="{5F2FA77F-4D47-7861-3109-E185DF1FEC16}"/>
              </a:ext>
            </a:extLst>
          </p:cNvPr>
          <p:cNvPicPr>
            <a:picLocks noChangeAspect="1"/>
          </p:cNvPicPr>
          <p:nvPr>
            <a:videoFile r:link="rId2"/>
            <p:extLst>
              <p:ext uri="{DAA4B4D4-6D71-4841-9C94-3DE7FCFB9230}">
                <p14:media xmlns:p14="http://schemas.microsoft.com/office/powerpoint/2010/main" r:embed="rId1"/>
              </p:ext>
            </p:extLst>
          </p:nvPr>
        </p:nvPicPr>
        <p:blipFill>
          <a:blip r:embed="rId10"/>
          <a:stretch>
            <a:fillRect/>
          </a:stretch>
        </p:blipFill>
        <p:spPr>
          <a:xfrm>
            <a:off x="54638" y="1210841"/>
            <a:ext cx="6813972" cy="4088385"/>
          </a:xfrm>
          <a:prstGeom prst="rect">
            <a:avLst/>
          </a:prstGeom>
        </p:spPr>
      </p:pic>
      <p:sp>
        <p:nvSpPr>
          <p:cNvPr id="15" name="Arrow: Pentagon 15">
            <a:extLst>
              <a:ext uri="{FF2B5EF4-FFF2-40B4-BE49-F238E27FC236}">
                <a16:creationId xmlns:a16="http://schemas.microsoft.com/office/drawing/2014/main" xmlns="" id="{0285B6CF-BD4D-2720-BB51-071D94D3058D}"/>
              </a:ext>
            </a:extLst>
          </p:cNvPr>
          <p:cNvSpPr/>
          <p:nvPr/>
        </p:nvSpPr>
        <p:spPr>
          <a:xfrm rot="5400000">
            <a:off x="9304423" y="986239"/>
            <a:ext cx="493239" cy="1090914"/>
          </a:xfrm>
          <a:prstGeom prst="homePlate">
            <a:avLst>
              <a:gd name="adj" fmla="val 43061"/>
            </a:avLst>
          </a:prstGeom>
          <a:solidFill>
            <a:srgbClr val="21C5FF"/>
          </a:solidFill>
        </p:spPr>
        <p:style>
          <a:lnRef idx="0">
            <a:schemeClr val="accent1"/>
          </a:lnRef>
          <a:fillRef idx="3">
            <a:schemeClr val="accent1"/>
          </a:fillRef>
          <a:effectRef idx="3">
            <a:schemeClr val="accent1"/>
          </a:effectRef>
          <a:fontRef idx="minor">
            <a:schemeClr val="lt1"/>
          </a:fontRef>
        </p:style>
        <p:txBody>
          <a:bodyPr vert="vert270" rtlCol="1" anchor="ctr"/>
          <a:lstStyle/>
          <a:p>
            <a:pPr algn="ctr" rtl="1"/>
            <a:r>
              <a:rPr lang="fa-IR" sz="1800" dirty="0">
                <a:solidFill>
                  <a:schemeClr val="bg1"/>
                </a:solidFill>
                <a:cs typeface="B Titr" panose="00000700000000000000" pitchFamily="2" charset="-78"/>
              </a:rPr>
              <a:t>فرآیند</a:t>
            </a:r>
          </a:p>
        </p:txBody>
      </p:sp>
      <p:sp>
        <p:nvSpPr>
          <p:cNvPr id="16" name="Rectangle: Rounded Corners 16">
            <a:extLst>
              <a:ext uri="{FF2B5EF4-FFF2-40B4-BE49-F238E27FC236}">
                <a16:creationId xmlns:a16="http://schemas.microsoft.com/office/drawing/2014/main" xmlns="" id="{C88F23E9-3F9C-8BBB-72A4-4E27B5247EB9}"/>
              </a:ext>
            </a:extLst>
          </p:cNvPr>
          <p:cNvSpPr/>
          <p:nvPr/>
        </p:nvSpPr>
        <p:spPr>
          <a:xfrm>
            <a:off x="8401137" y="1887496"/>
            <a:ext cx="2299810" cy="449589"/>
          </a:xfrm>
          <a:prstGeom prst="roundRect">
            <a:avLst>
              <a:gd name="adj" fmla="val 44915"/>
            </a:avLst>
          </a:prstGeom>
          <a:noFill/>
          <a:ln w="28575">
            <a:solidFill>
              <a:srgbClr val="5DD5FF"/>
            </a:solidFill>
          </a:ln>
        </p:spPr>
        <p:style>
          <a:lnRef idx="1">
            <a:schemeClr val="accent5"/>
          </a:lnRef>
          <a:fillRef idx="2">
            <a:schemeClr val="accent5"/>
          </a:fillRef>
          <a:effectRef idx="1">
            <a:schemeClr val="accent5"/>
          </a:effectRef>
          <a:fontRef idx="minor">
            <a:schemeClr val="dk1"/>
          </a:fontRef>
        </p:style>
        <p:txBody>
          <a:bodyPr rtlCol="1" anchor="ctr"/>
          <a:lstStyle/>
          <a:p>
            <a:pPr algn="ctr" rtl="1"/>
            <a:r>
              <a:rPr lang="fa-IR" sz="1500" b="1" dirty="0">
                <a:solidFill>
                  <a:schemeClr val="bg1"/>
                </a:solidFill>
                <a:latin typeface="Noor_Titr" pitchFamily="2" charset="-78"/>
                <a:cs typeface="B Zar" panose="00000400000000000000" pitchFamily="2" charset="-78"/>
              </a:rPr>
              <a:t>ایجاد جهان سه قطبی</a:t>
            </a:r>
          </a:p>
        </p:txBody>
      </p:sp>
      <p:sp>
        <p:nvSpPr>
          <p:cNvPr id="17" name="Rectangle: Rounded Corners 17">
            <a:extLst>
              <a:ext uri="{FF2B5EF4-FFF2-40B4-BE49-F238E27FC236}">
                <a16:creationId xmlns:a16="http://schemas.microsoft.com/office/drawing/2014/main" xmlns="" id="{345E1917-F075-9BD8-99A1-2BAFFA4E1374}"/>
              </a:ext>
            </a:extLst>
          </p:cNvPr>
          <p:cNvSpPr/>
          <p:nvPr/>
        </p:nvSpPr>
        <p:spPr>
          <a:xfrm>
            <a:off x="8083637" y="2447739"/>
            <a:ext cx="2934810" cy="449589"/>
          </a:xfrm>
          <a:prstGeom prst="roundRect">
            <a:avLst>
              <a:gd name="adj" fmla="val 44915"/>
            </a:avLst>
          </a:prstGeom>
          <a:noFill/>
          <a:ln w="28575">
            <a:solidFill>
              <a:srgbClr val="5DD5FF"/>
            </a:solidFill>
          </a:ln>
        </p:spPr>
        <p:style>
          <a:lnRef idx="1">
            <a:schemeClr val="accent5"/>
          </a:lnRef>
          <a:fillRef idx="2">
            <a:schemeClr val="accent5"/>
          </a:fillRef>
          <a:effectRef idx="1">
            <a:schemeClr val="accent5"/>
          </a:effectRef>
          <a:fontRef idx="minor">
            <a:schemeClr val="dk1"/>
          </a:fontRef>
        </p:style>
        <p:txBody>
          <a:bodyPr rtlCol="1" anchor="ctr"/>
          <a:lstStyle/>
          <a:p>
            <a:pPr algn="ctr" rtl="1"/>
            <a:r>
              <a:rPr lang="fa-IR" sz="1500" b="1" dirty="0">
                <a:solidFill>
                  <a:schemeClr val="bg1"/>
                </a:solidFill>
                <a:latin typeface="Noor_Titr" pitchFamily="2" charset="-78"/>
                <a:cs typeface="B Zar" panose="00000400000000000000" pitchFamily="2" charset="-78"/>
              </a:rPr>
              <a:t>سقوط و حذف شوروی و اقمارش</a:t>
            </a:r>
          </a:p>
        </p:txBody>
      </p:sp>
      <p:sp>
        <p:nvSpPr>
          <p:cNvPr id="18" name="Rectangle: Rounded Corners 18">
            <a:extLst>
              <a:ext uri="{FF2B5EF4-FFF2-40B4-BE49-F238E27FC236}">
                <a16:creationId xmlns:a16="http://schemas.microsoft.com/office/drawing/2014/main" xmlns="" id="{4A4FEDA1-CD06-9305-E439-BCC4EE160D2E}"/>
              </a:ext>
            </a:extLst>
          </p:cNvPr>
          <p:cNvSpPr/>
          <p:nvPr/>
        </p:nvSpPr>
        <p:spPr>
          <a:xfrm>
            <a:off x="7435075" y="3024676"/>
            <a:ext cx="4231932" cy="449589"/>
          </a:xfrm>
          <a:prstGeom prst="roundRect">
            <a:avLst>
              <a:gd name="adj" fmla="val 44915"/>
            </a:avLst>
          </a:prstGeom>
          <a:noFill/>
          <a:ln w="28575">
            <a:solidFill>
              <a:srgbClr val="5DD5FF"/>
            </a:solidFill>
          </a:ln>
        </p:spPr>
        <p:style>
          <a:lnRef idx="1">
            <a:schemeClr val="accent5"/>
          </a:lnRef>
          <a:fillRef idx="2">
            <a:schemeClr val="accent5"/>
          </a:fillRef>
          <a:effectRef idx="1">
            <a:schemeClr val="accent5"/>
          </a:effectRef>
          <a:fontRef idx="minor">
            <a:schemeClr val="dk1"/>
          </a:fontRef>
        </p:style>
        <p:txBody>
          <a:bodyPr rtlCol="1" anchor="ctr"/>
          <a:lstStyle/>
          <a:p>
            <a:pPr algn="ctr" rtl="1"/>
            <a:r>
              <a:rPr lang="fa-IR" sz="1500" b="1" dirty="0">
                <a:solidFill>
                  <a:schemeClr val="bg1"/>
                </a:solidFill>
                <a:latin typeface="Noor_Titr" pitchFamily="2" charset="-78"/>
                <a:cs typeface="B Zar" panose="00000400000000000000" pitchFamily="2" charset="-78"/>
              </a:rPr>
              <a:t>تقابل اسلام و استکبار با پدیدآمدن قطب‌های جدید عالم</a:t>
            </a:r>
          </a:p>
        </p:txBody>
      </p:sp>
      <p:sp>
        <p:nvSpPr>
          <p:cNvPr id="19" name="Arrow: Pentagon 15">
            <a:extLst>
              <a:ext uri="{FF2B5EF4-FFF2-40B4-BE49-F238E27FC236}">
                <a16:creationId xmlns:a16="http://schemas.microsoft.com/office/drawing/2014/main" xmlns="" id="{0285B6CF-BD4D-2720-BB51-071D94D3058D}"/>
              </a:ext>
            </a:extLst>
          </p:cNvPr>
          <p:cNvSpPr/>
          <p:nvPr/>
        </p:nvSpPr>
        <p:spPr>
          <a:xfrm rot="5400000">
            <a:off x="9304422" y="3334861"/>
            <a:ext cx="493239" cy="1090914"/>
          </a:xfrm>
          <a:prstGeom prst="homePlate">
            <a:avLst>
              <a:gd name="adj" fmla="val 43061"/>
            </a:avLst>
          </a:prstGeom>
          <a:solidFill>
            <a:srgbClr val="21C5FF"/>
          </a:solidFill>
        </p:spPr>
        <p:style>
          <a:lnRef idx="0">
            <a:schemeClr val="accent1"/>
          </a:lnRef>
          <a:fillRef idx="3">
            <a:schemeClr val="accent1"/>
          </a:fillRef>
          <a:effectRef idx="3">
            <a:schemeClr val="accent1"/>
          </a:effectRef>
          <a:fontRef idx="minor">
            <a:schemeClr val="lt1"/>
          </a:fontRef>
        </p:style>
        <p:txBody>
          <a:bodyPr vert="vert270" rtlCol="1" anchor="ctr"/>
          <a:lstStyle/>
          <a:p>
            <a:pPr algn="ctr" rtl="1"/>
            <a:r>
              <a:rPr lang="fa-IR" sz="1800" dirty="0">
                <a:solidFill>
                  <a:schemeClr val="bg1"/>
                </a:solidFill>
                <a:cs typeface="B Titr" panose="00000700000000000000" pitchFamily="2" charset="-78"/>
              </a:rPr>
              <a:t>آثار</a:t>
            </a:r>
          </a:p>
        </p:txBody>
      </p:sp>
      <p:sp>
        <p:nvSpPr>
          <p:cNvPr id="20" name="Rectangle: Rounded Corners 23">
            <a:extLst>
              <a:ext uri="{FF2B5EF4-FFF2-40B4-BE49-F238E27FC236}">
                <a16:creationId xmlns:a16="http://schemas.microsoft.com/office/drawing/2014/main" xmlns="" id="{F4BFF486-0DD1-458A-C93C-298B536F70E3}"/>
              </a:ext>
            </a:extLst>
          </p:cNvPr>
          <p:cNvSpPr/>
          <p:nvPr/>
        </p:nvSpPr>
        <p:spPr>
          <a:xfrm>
            <a:off x="7160830" y="4191591"/>
            <a:ext cx="4780422" cy="381600"/>
          </a:xfrm>
          <a:prstGeom prst="roundRect">
            <a:avLst>
              <a:gd name="adj" fmla="val 44915"/>
            </a:avLst>
          </a:prstGeom>
          <a:noFill/>
          <a:ln w="28575">
            <a:solidFill>
              <a:srgbClr val="5DD5FF"/>
            </a:solidFill>
          </a:ln>
        </p:spPr>
        <p:style>
          <a:lnRef idx="1">
            <a:schemeClr val="accent5"/>
          </a:lnRef>
          <a:fillRef idx="2">
            <a:schemeClr val="accent5"/>
          </a:fillRef>
          <a:effectRef idx="1">
            <a:schemeClr val="accent5"/>
          </a:effectRef>
          <a:fontRef idx="minor">
            <a:schemeClr val="dk1"/>
          </a:fontRef>
        </p:style>
        <p:txBody>
          <a:bodyPr rtlCol="1" anchor="ctr"/>
          <a:lstStyle/>
          <a:p>
            <a:pPr algn="ctr" rtl="1"/>
            <a:r>
              <a:rPr lang="fa-IR" sz="1600" b="1" dirty="0">
                <a:solidFill>
                  <a:schemeClr val="bg1"/>
                </a:solidFill>
                <a:latin typeface="Noor_Titr" pitchFamily="2" charset="-78"/>
                <a:cs typeface="B Zar" panose="00000400000000000000" pitchFamily="2" charset="-78"/>
              </a:rPr>
              <a:t>الف) انقلاب، پدیدۀ برجستۀ جهان معاصر و کانون توجّه جهانیان </a:t>
            </a:r>
          </a:p>
        </p:txBody>
      </p:sp>
      <p:sp>
        <p:nvSpPr>
          <p:cNvPr id="21" name="Rectangle: Rounded Corners 30">
            <a:extLst>
              <a:ext uri="{FF2B5EF4-FFF2-40B4-BE49-F238E27FC236}">
                <a16:creationId xmlns:a16="http://schemas.microsoft.com/office/drawing/2014/main" xmlns="" id="{3DF63117-53BB-65E6-CC44-CF58FD1509A5}"/>
              </a:ext>
            </a:extLst>
          </p:cNvPr>
          <p:cNvSpPr/>
          <p:nvPr/>
        </p:nvSpPr>
        <p:spPr>
          <a:xfrm>
            <a:off x="7629410" y="4639966"/>
            <a:ext cx="3843262" cy="516233"/>
          </a:xfrm>
          <a:prstGeom prst="roundRect">
            <a:avLst>
              <a:gd name="adj" fmla="val 44915"/>
            </a:avLst>
          </a:prstGeom>
          <a:noFill/>
          <a:ln>
            <a:solidFill>
              <a:schemeClr val="accent4">
                <a:lumMod val="60000"/>
                <a:lumOff val="40000"/>
              </a:schemeClr>
            </a:solidFill>
          </a:ln>
        </p:spPr>
        <p:style>
          <a:lnRef idx="0">
            <a:scrgbClr r="0" g="0" b="0"/>
          </a:lnRef>
          <a:fillRef idx="0">
            <a:scrgbClr r="0" g="0" b="0"/>
          </a:fillRef>
          <a:effectRef idx="0">
            <a:scrgbClr r="0" g="0" b="0"/>
          </a:effectRef>
          <a:fontRef idx="minor">
            <a:schemeClr val="lt1"/>
          </a:fontRef>
        </p:style>
        <p:txBody>
          <a:bodyPr rtlCol="1" anchor="ctr"/>
          <a:lstStyle/>
          <a:p>
            <a:pPr algn="ctr" defTabSz="914400" rtl="1">
              <a:defRPr/>
            </a:pPr>
            <a:r>
              <a:rPr lang="fa-IR" sz="1400" b="1" dirty="0">
                <a:solidFill>
                  <a:schemeClr val="accent4">
                    <a:lumMod val="60000"/>
                    <a:lumOff val="40000"/>
                  </a:schemeClr>
                </a:solidFill>
                <a:latin typeface="Noor_Titr" pitchFamily="2" charset="-78"/>
                <a:cs typeface="B Zar" panose="00000400000000000000" pitchFamily="2" charset="-78"/>
              </a:rPr>
              <a:t>1. نگاه امیـدوارانه‌ی ملّتـهای زیر ستـم و جریانـهای</a:t>
            </a:r>
          </a:p>
          <a:p>
            <a:pPr algn="ctr" defTabSz="914400" rtl="1">
              <a:lnSpc>
                <a:spcPct val="150000"/>
              </a:lnSpc>
              <a:defRPr/>
            </a:pPr>
            <a:r>
              <a:rPr lang="fa-IR" sz="1400" b="1" dirty="0">
                <a:solidFill>
                  <a:schemeClr val="accent4">
                    <a:lumMod val="60000"/>
                    <a:lumOff val="40000"/>
                  </a:schemeClr>
                </a:solidFill>
                <a:latin typeface="Noor_Titr" pitchFamily="2" charset="-78"/>
                <a:cs typeface="B Zar" panose="00000400000000000000" pitchFamily="2" charset="-78"/>
              </a:rPr>
              <a:t>آزادیخواه جهان و برخی دولتهای مایل به استقلال</a:t>
            </a:r>
          </a:p>
        </p:txBody>
      </p:sp>
      <p:sp>
        <p:nvSpPr>
          <p:cNvPr id="23" name="Rectangle: Rounded Corners 32">
            <a:extLst>
              <a:ext uri="{FF2B5EF4-FFF2-40B4-BE49-F238E27FC236}">
                <a16:creationId xmlns:a16="http://schemas.microsoft.com/office/drawing/2014/main" xmlns="" id="{EC274115-BF67-3B58-0703-8EB4BCA1186A}"/>
              </a:ext>
            </a:extLst>
          </p:cNvPr>
          <p:cNvSpPr/>
          <p:nvPr/>
        </p:nvSpPr>
        <p:spPr>
          <a:xfrm>
            <a:off x="8268982" y="5927221"/>
            <a:ext cx="2564118" cy="381600"/>
          </a:xfrm>
          <a:prstGeom prst="roundRect">
            <a:avLst>
              <a:gd name="adj" fmla="val 44915"/>
            </a:avLst>
          </a:prstGeom>
          <a:noFill/>
          <a:ln w="28575">
            <a:solidFill>
              <a:srgbClr val="5DD5FF"/>
            </a:solidFill>
          </a:ln>
        </p:spPr>
        <p:style>
          <a:lnRef idx="1">
            <a:schemeClr val="accent5"/>
          </a:lnRef>
          <a:fillRef idx="2">
            <a:schemeClr val="accent5"/>
          </a:fillRef>
          <a:effectRef idx="1">
            <a:schemeClr val="accent5"/>
          </a:effectRef>
          <a:fontRef idx="minor">
            <a:schemeClr val="dk1"/>
          </a:fontRef>
        </p:style>
        <p:txBody>
          <a:bodyPr rtlCol="1" anchor="ctr"/>
          <a:lstStyle/>
          <a:p>
            <a:pPr algn="ctr" rtl="1"/>
            <a:r>
              <a:rPr lang="fa-IR" sz="1800" b="1" dirty="0">
                <a:solidFill>
                  <a:schemeClr val="bg1"/>
                </a:solidFill>
                <a:latin typeface="Noor_Titr" pitchFamily="2" charset="-78"/>
                <a:cs typeface="B Zar" panose="00000400000000000000" pitchFamily="2" charset="-78"/>
              </a:rPr>
              <a:t> ب) تغییر مسیر جهان</a:t>
            </a:r>
          </a:p>
        </p:txBody>
      </p:sp>
      <p:sp>
        <p:nvSpPr>
          <p:cNvPr id="27" name="Rectangle: Rounded Corners 36">
            <a:extLst>
              <a:ext uri="{FF2B5EF4-FFF2-40B4-BE49-F238E27FC236}">
                <a16:creationId xmlns:a16="http://schemas.microsoft.com/office/drawing/2014/main" xmlns="" id="{8756E36C-1721-A4C6-FF8F-F6B861D6F9EF}"/>
              </a:ext>
            </a:extLst>
          </p:cNvPr>
          <p:cNvSpPr/>
          <p:nvPr/>
        </p:nvSpPr>
        <p:spPr>
          <a:xfrm>
            <a:off x="3346475" y="6040742"/>
            <a:ext cx="2841006" cy="449589"/>
          </a:xfrm>
          <a:prstGeom prst="roundRect">
            <a:avLst>
              <a:gd name="adj" fmla="val 44915"/>
            </a:avLst>
          </a:prstGeom>
          <a:solidFill>
            <a:srgbClr val="FFFF00"/>
          </a:solidFill>
          <a:ln>
            <a:noFill/>
          </a:ln>
        </p:spPr>
        <p:style>
          <a:lnRef idx="1">
            <a:schemeClr val="accent5"/>
          </a:lnRef>
          <a:fillRef idx="2">
            <a:schemeClr val="accent5"/>
          </a:fillRef>
          <a:effectRef idx="1">
            <a:schemeClr val="accent5"/>
          </a:effectRef>
          <a:fontRef idx="minor">
            <a:schemeClr val="dk1"/>
          </a:fontRef>
        </p:style>
        <p:txBody>
          <a:bodyPr rtlCol="1" anchor="ctr"/>
          <a:lstStyle/>
          <a:p>
            <a:pPr algn="ctr" defTabSz="914400" rtl="1">
              <a:defRPr/>
            </a:pPr>
            <a:r>
              <a:rPr lang="fa-IR" sz="1400" b="1" dirty="0">
                <a:solidFill>
                  <a:prstClr val="black"/>
                </a:solidFill>
                <a:latin typeface="Noor_Titr" pitchFamily="2" charset="-78"/>
                <a:cs typeface="B Zar" panose="00000400000000000000" pitchFamily="2" charset="-78"/>
              </a:rPr>
              <a:t>قدرت عظیم ایمان و انگیزۀ ملت</a:t>
            </a:r>
          </a:p>
        </p:txBody>
      </p:sp>
      <p:sp>
        <p:nvSpPr>
          <p:cNvPr id="28" name="Rectangle: Rounded Corners 37">
            <a:extLst>
              <a:ext uri="{FF2B5EF4-FFF2-40B4-BE49-F238E27FC236}">
                <a16:creationId xmlns:a16="http://schemas.microsoft.com/office/drawing/2014/main" xmlns="" id="{4F980E5D-3200-5332-E158-58408260A43C}"/>
              </a:ext>
            </a:extLst>
          </p:cNvPr>
          <p:cNvSpPr/>
          <p:nvPr/>
        </p:nvSpPr>
        <p:spPr>
          <a:xfrm>
            <a:off x="270165" y="6040742"/>
            <a:ext cx="3019354" cy="449589"/>
          </a:xfrm>
          <a:prstGeom prst="roundRect">
            <a:avLst>
              <a:gd name="adj" fmla="val 44915"/>
            </a:avLst>
          </a:prstGeom>
          <a:solidFill>
            <a:srgbClr val="FFFF00"/>
          </a:solidFill>
          <a:ln>
            <a:noFill/>
          </a:ln>
        </p:spPr>
        <p:style>
          <a:lnRef idx="1">
            <a:schemeClr val="accent5"/>
          </a:lnRef>
          <a:fillRef idx="2">
            <a:schemeClr val="accent5"/>
          </a:fillRef>
          <a:effectRef idx="1">
            <a:schemeClr val="accent5"/>
          </a:effectRef>
          <a:fontRef idx="minor">
            <a:schemeClr val="dk1"/>
          </a:fontRef>
        </p:style>
        <p:txBody>
          <a:bodyPr rtlCol="1" anchor="ctr"/>
          <a:lstStyle/>
          <a:p>
            <a:pPr algn="ctr" defTabSz="914400" rtl="1">
              <a:defRPr/>
            </a:pPr>
            <a:r>
              <a:rPr lang="fa-IR" sz="1400" b="1" dirty="0">
                <a:solidFill>
                  <a:prstClr val="black"/>
                </a:solidFill>
                <a:latin typeface="Noor_Titr" pitchFamily="2" charset="-78"/>
                <a:cs typeface="B Zar" panose="00000400000000000000" pitchFamily="2" charset="-78"/>
              </a:rPr>
              <a:t>رهبری آسمانی و تایید‌شدۀ امام خمینی(ره)</a:t>
            </a:r>
          </a:p>
        </p:txBody>
      </p:sp>
      <p:pic>
        <p:nvPicPr>
          <p:cNvPr id="32" name="Picture 31">
            <a:extLst>
              <a:ext uri="{FF2B5EF4-FFF2-40B4-BE49-F238E27FC236}">
                <a16:creationId xmlns:a16="http://schemas.microsoft.com/office/drawing/2014/main" xmlns="" id="{014F59FC-4293-0515-7E8B-0E3EB0D50027}"/>
              </a:ext>
            </a:extLst>
          </p:cNvPr>
          <p:cNvPicPr>
            <a:picLocks noChangeAspect="1"/>
          </p:cNvPicPr>
          <p:nvPr/>
        </p:nvPicPr>
        <p:blipFill>
          <a:blip r:embed="rId11">
            <a:extLst>
              <a:ext uri="{28A0092B-C50C-407E-A947-70E740481C1C}">
                <a14:useLocalDpi xmlns:a14="http://schemas.microsoft.com/office/drawing/2010/main"/>
              </a:ext>
            </a:extLst>
          </a:blip>
          <a:stretch>
            <a:fillRect/>
          </a:stretch>
        </p:blipFill>
        <p:spPr>
          <a:xfrm>
            <a:off x="2012604" y="6534782"/>
            <a:ext cx="2451880" cy="841263"/>
          </a:xfrm>
          <a:prstGeom prst="rect">
            <a:avLst/>
          </a:prstGeom>
        </p:spPr>
      </p:pic>
      <p:sp>
        <p:nvSpPr>
          <p:cNvPr id="33" name="TextBox 32">
            <a:extLst>
              <a:ext uri="{FF2B5EF4-FFF2-40B4-BE49-F238E27FC236}">
                <a16:creationId xmlns:a16="http://schemas.microsoft.com/office/drawing/2014/main" xmlns="" id="{0049F880-C7BC-20B7-7BCF-7E6EB511A05A}"/>
              </a:ext>
            </a:extLst>
          </p:cNvPr>
          <p:cNvSpPr txBox="1"/>
          <p:nvPr/>
        </p:nvSpPr>
        <p:spPr>
          <a:xfrm>
            <a:off x="2924907" y="6810037"/>
            <a:ext cx="1450042" cy="307777"/>
          </a:xfrm>
          <a:prstGeom prst="rect">
            <a:avLst/>
          </a:prstGeom>
          <a:noFill/>
        </p:spPr>
        <p:txBody>
          <a:bodyPr wrap="square">
            <a:spAutoFit/>
          </a:bodyPr>
          <a:lstStyle/>
          <a:p>
            <a:pPr algn="ctr" defTabSz="914400" rtl="1">
              <a:defRPr/>
            </a:pPr>
            <a:r>
              <a:rPr lang="fa-IR" sz="1400" b="1" dirty="0">
                <a:solidFill>
                  <a:prstClr val="white"/>
                </a:solidFill>
                <a:latin typeface="Noor_Titr" pitchFamily="2" charset="-78"/>
                <a:cs typeface="B Zar" panose="00000400000000000000" pitchFamily="2" charset="-78"/>
              </a:rPr>
              <a:t>جوانان پاسخ بدهند</a:t>
            </a:r>
          </a:p>
        </p:txBody>
      </p:sp>
      <p:pic>
        <p:nvPicPr>
          <p:cNvPr id="34" name="13941019_24811_l">
            <a:hlinkClick r:id="" action="ppaction://media"/>
            <a:extLst>
              <a:ext uri="{FF2B5EF4-FFF2-40B4-BE49-F238E27FC236}">
                <a16:creationId xmlns:a16="http://schemas.microsoft.com/office/drawing/2014/main" xmlns="" id="{C9E9DB2F-233C-E7E8-3B3B-BC5D9FA0CF8A}"/>
              </a:ext>
            </a:extLst>
          </p:cNvPr>
          <p:cNvPicPr>
            <a:picLocks noChangeAspect="1"/>
          </p:cNvPicPr>
          <p:nvPr>
            <a:videoFile r:link="rId4"/>
            <p:extLst>
              <p:ext uri="{DAA4B4D4-6D71-4841-9C94-3DE7FCFB9230}">
                <p14:media xmlns:p14="http://schemas.microsoft.com/office/powerpoint/2010/main" r:embed="rId3"/>
              </p:ext>
            </p:extLst>
          </p:nvPr>
        </p:nvPicPr>
        <p:blipFill>
          <a:blip r:embed="rId12"/>
          <a:stretch>
            <a:fillRect/>
          </a:stretch>
        </p:blipFill>
        <p:spPr>
          <a:xfrm>
            <a:off x="2224207" y="6741301"/>
            <a:ext cx="761880" cy="428223"/>
          </a:xfrm>
          <a:prstGeom prst="rect">
            <a:avLst/>
          </a:prstGeom>
        </p:spPr>
      </p:pic>
      <p:sp>
        <p:nvSpPr>
          <p:cNvPr id="35" name="Rectangle: Rounded Corners 30">
            <a:extLst>
              <a:ext uri="{FF2B5EF4-FFF2-40B4-BE49-F238E27FC236}">
                <a16:creationId xmlns:a16="http://schemas.microsoft.com/office/drawing/2014/main" xmlns="" id="{3DF63117-53BB-65E6-CC44-CF58FD1509A5}"/>
              </a:ext>
            </a:extLst>
          </p:cNvPr>
          <p:cNvSpPr/>
          <p:nvPr/>
        </p:nvSpPr>
        <p:spPr>
          <a:xfrm>
            <a:off x="7629410" y="5258304"/>
            <a:ext cx="3843262" cy="568677"/>
          </a:xfrm>
          <a:prstGeom prst="roundRect">
            <a:avLst>
              <a:gd name="adj" fmla="val 44915"/>
            </a:avLst>
          </a:prstGeom>
          <a:noFill/>
          <a:ln>
            <a:solidFill>
              <a:schemeClr val="accent4">
                <a:lumMod val="60000"/>
                <a:lumOff val="40000"/>
              </a:schemeClr>
            </a:solidFill>
          </a:ln>
        </p:spPr>
        <p:style>
          <a:lnRef idx="0">
            <a:scrgbClr r="0" g="0" b="0"/>
          </a:lnRef>
          <a:fillRef idx="0">
            <a:scrgbClr r="0" g="0" b="0"/>
          </a:fillRef>
          <a:effectRef idx="0">
            <a:scrgbClr r="0" g="0" b="0"/>
          </a:effectRef>
          <a:fontRef idx="minor">
            <a:schemeClr val="lt1"/>
          </a:fontRef>
        </p:style>
        <p:txBody>
          <a:bodyPr rtlCol="1" anchor="ctr"/>
          <a:lstStyle/>
          <a:p>
            <a:pPr algn="ctr" defTabSz="914400" rtl="1">
              <a:defRPr/>
            </a:pPr>
            <a:r>
              <a:rPr lang="fa-IR" sz="1400" b="1" dirty="0">
                <a:solidFill>
                  <a:schemeClr val="accent4">
                    <a:lumMod val="60000"/>
                    <a:lumOff val="40000"/>
                  </a:schemeClr>
                </a:solidFill>
                <a:latin typeface="Noor_Titr" pitchFamily="2" charset="-78"/>
                <a:cs typeface="B Zar" panose="00000400000000000000" pitchFamily="2" charset="-78"/>
              </a:rPr>
              <a:t>2. نگاه کینه‌ورزانه و بدخواهانه‌ی رژیم‌های زورگو</a:t>
            </a:r>
          </a:p>
          <a:p>
            <a:pPr algn="ctr" defTabSz="914400" rtl="1">
              <a:lnSpc>
                <a:spcPct val="150000"/>
              </a:lnSpc>
              <a:defRPr/>
            </a:pPr>
            <a:r>
              <a:rPr lang="fa-IR" sz="1400" b="1" dirty="0">
                <a:solidFill>
                  <a:schemeClr val="accent4">
                    <a:lumMod val="60000"/>
                    <a:lumOff val="40000"/>
                  </a:schemeClr>
                </a:solidFill>
                <a:latin typeface="Noor_Titr" pitchFamily="2" charset="-78"/>
                <a:cs typeface="B Zar" panose="00000400000000000000" pitchFamily="2" charset="-78"/>
              </a:rPr>
              <a:t>و قلدرهای باج‌طلب عالم </a:t>
            </a:r>
          </a:p>
        </p:txBody>
      </p:sp>
      <p:sp>
        <p:nvSpPr>
          <p:cNvPr id="36" name="Rectangle: Rounded Corners 30">
            <a:extLst>
              <a:ext uri="{FF2B5EF4-FFF2-40B4-BE49-F238E27FC236}">
                <a16:creationId xmlns:a16="http://schemas.microsoft.com/office/drawing/2014/main" xmlns="" id="{3DF63117-53BB-65E6-CC44-CF58FD1509A5}"/>
              </a:ext>
            </a:extLst>
          </p:cNvPr>
          <p:cNvSpPr/>
          <p:nvPr/>
        </p:nvSpPr>
        <p:spPr>
          <a:xfrm>
            <a:off x="7354381" y="6389869"/>
            <a:ext cx="4393320" cy="379222"/>
          </a:xfrm>
          <a:prstGeom prst="roundRect">
            <a:avLst>
              <a:gd name="adj" fmla="val 44915"/>
            </a:avLst>
          </a:prstGeom>
          <a:noFill/>
          <a:ln>
            <a:solidFill>
              <a:schemeClr val="accent4">
                <a:lumMod val="60000"/>
                <a:lumOff val="40000"/>
              </a:schemeClr>
            </a:solidFill>
          </a:ln>
        </p:spPr>
        <p:style>
          <a:lnRef idx="0">
            <a:scrgbClr r="0" g="0" b="0"/>
          </a:lnRef>
          <a:fillRef idx="0">
            <a:scrgbClr r="0" g="0" b="0"/>
          </a:fillRef>
          <a:effectRef idx="0">
            <a:scrgbClr r="0" g="0" b="0"/>
          </a:effectRef>
          <a:fontRef idx="minor">
            <a:schemeClr val="lt1"/>
          </a:fontRef>
        </p:style>
        <p:txBody>
          <a:bodyPr rtlCol="1" anchor="ctr"/>
          <a:lstStyle/>
          <a:p>
            <a:pPr algn="ctr" defTabSz="914400" rtl="1">
              <a:defRPr/>
            </a:pPr>
            <a:r>
              <a:rPr lang="fa-IR" sz="1400" b="1" dirty="0">
                <a:solidFill>
                  <a:schemeClr val="accent4">
                    <a:lumMod val="60000"/>
                    <a:lumOff val="40000"/>
                  </a:schemeClr>
                </a:solidFill>
                <a:latin typeface="Noor_Titr" pitchFamily="2" charset="-78"/>
                <a:cs typeface="B Zar" panose="00000400000000000000" pitchFamily="2" charset="-78"/>
              </a:rPr>
              <a:t> 1. زلزله‌ی انقلاب، فرعونهای در بستر راحت آرمیده را بیدار کرد.</a:t>
            </a:r>
          </a:p>
        </p:txBody>
      </p:sp>
      <p:sp>
        <p:nvSpPr>
          <p:cNvPr id="37" name="Rectangle: Rounded Corners 30">
            <a:extLst>
              <a:ext uri="{FF2B5EF4-FFF2-40B4-BE49-F238E27FC236}">
                <a16:creationId xmlns:a16="http://schemas.microsoft.com/office/drawing/2014/main" xmlns="" id="{3DF63117-53BB-65E6-CC44-CF58FD1509A5}"/>
              </a:ext>
            </a:extLst>
          </p:cNvPr>
          <p:cNvSpPr/>
          <p:nvPr/>
        </p:nvSpPr>
        <p:spPr>
          <a:xfrm>
            <a:off x="7986577" y="6866984"/>
            <a:ext cx="3031870" cy="362706"/>
          </a:xfrm>
          <a:prstGeom prst="roundRect">
            <a:avLst>
              <a:gd name="adj" fmla="val 44915"/>
            </a:avLst>
          </a:prstGeom>
          <a:noFill/>
          <a:ln>
            <a:solidFill>
              <a:schemeClr val="accent4">
                <a:lumMod val="60000"/>
                <a:lumOff val="40000"/>
              </a:schemeClr>
            </a:solidFill>
          </a:ln>
        </p:spPr>
        <p:style>
          <a:lnRef idx="0">
            <a:scrgbClr r="0" g="0" b="0"/>
          </a:lnRef>
          <a:fillRef idx="0">
            <a:scrgbClr r="0" g="0" b="0"/>
          </a:fillRef>
          <a:effectRef idx="0">
            <a:scrgbClr r="0" g="0" b="0"/>
          </a:effectRef>
          <a:fontRef idx="minor">
            <a:schemeClr val="lt1"/>
          </a:fontRef>
        </p:style>
        <p:txBody>
          <a:bodyPr rtlCol="1" anchor="ctr"/>
          <a:lstStyle/>
          <a:p>
            <a:pPr algn="ctr" defTabSz="914400" rtl="1">
              <a:defRPr/>
            </a:pPr>
            <a:r>
              <a:rPr lang="fa-IR" sz="1400" b="1" dirty="0">
                <a:solidFill>
                  <a:schemeClr val="accent4">
                    <a:lumMod val="60000"/>
                    <a:lumOff val="40000"/>
                  </a:schemeClr>
                </a:solidFill>
                <a:latin typeface="Noor_Titr" pitchFamily="2" charset="-78"/>
                <a:cs typeface="B Zar" panose="00000400000000000000" pitchFamily="2" charset="-78"/>
              </a:rPr>
              <a:t> 2. و دشمنی‌ها با همه‌ی شدّت آغاز شد.</a:t>
            </a:r>
          </a:p>
        </p:txBody>
      </p:sp>
      <p:sp>
        <p:nvSpPr>
          <p:cNvPr id="38" name="Down Arrow Callout 37"/>
          <p:cNvSpPr/>
          <p:nvPr/>
        </p:nvSpPr>
        <p:spPr>
          <a:xfrm>
            <a:off x="575102" y="5472134"/>
            <a:ext cx="5524628" cy="620495"/>
          </a:xfrm>
          <a:prstGeom prst="downArrowCallout">
            <a:avLst>
              <a:gd name="adj1" fmla="val 25000"/>
              <a:gd name="adj2" fmla="val 25000"/>
              <a:gd name="adj3" fmla="val 25000"/>
              <a:gd name="adj4" fmla="val 63281"/>
            </a:avLst>
          </a:prstGeom>
          <a:solidFill>
            <a:srgbClr val="66FFCC"/>
          </a:solidFill>
        </p:spPr>
        <p:style>
          <a:lnRef idx="0">
            <a:schemeClr val="accent1"/>
          </a:lnRef>
          <a:fillRef idx="3">
            <a:schemeClr val="accent1"/>
          </a:fillRef>
          <a:effectRef idx="3">
            <a:schemeClr val="accent1"/>
          </a:effectRef>
          <a:fontRef idx="minor">
            <a:schemeClr val="lt1"/>
          </a:fontRef>
        </p:style>
        <p:txBody>
          <a:bodyPr vert="horz" rtlCol="1" anchor="ctr"/>
          <a:lstStyle/>
          <a:p>
            <a:pPr algn="ctr" rtl="1"/>
            <a:r>
              <a:rPr lang="fa-IR" sz="1600" dirty="0">
                <a:solidFill>
                  <a:srgbClr val="C00000"/>
                </a:solidFill>
                <a:cs typeface="B Titr" panose="00000700000000000000" pitchFamily="2" charset="-78"/>
              </a:rPr>
              <a:t>عوامل ماندگاری انقلاب در مقابل آن‌همه خصومت و شقاوت و توطئه و خباثت</a:t>
            </a:r>
          </a:p>
        </p:txBody>
      </p:sp>
    </p:spTree>
    <p:extLst>
      <p:ext uri="{BB962C8B-B14F-4D97-AF65-F5344CB8AC3E}">
        <p14:creationId xmlns:p14="http://schemas.microsoft.com/office/powerpoint/2010/main" val="15234832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grpId="0" nodeType="withEffect">
                                  <p:stCondLst>
                                    <p:cond delay="0"/>
                                  </p:stCondLst>
                                  <p:childTnLst>
                                    <p:set>
                                      <p:cBhvr>
                                        <p:cTn id="6" dur="1" fill="hold">
                                          <p:stCondLst>
                                            <p:cond delay="0"/>
                                          </p:stCondLst>
                                        </p:cTn>
                                        <p:tgtEl>
                                          <p:spTgt spid="11"/>
                                        </p:tgtEl>
                                        <p:attrNameLst>
                                          <p:attrName>style.visibility</p:attrName>
                                        </p:attrNameLst>
                                      </p:cBhvr>
                                      <p:to>
                                        <p:strVal val="visible"/>
                                      </p:to>
                                    </p:set>
                                    <p:anim calcmode="lin" valueType="num">
                                      <p:cBhvr>
                                        <p:cTn id="7" dur="500" fill="hold"/>
                                        <p:tgtEl>
                                          <p:spTgt spid="11"/>
                                        </p:tgtEl>
                                        <p:attrNameLst>
                                          <p:attrName>ppt_w</p:attrName>
                                        </p:attrNameLst>
                                      </p:cBhvr>
                                      <p:tavLst>
                                        <p:tav tm="0">
                                          <p:val>
                                            <p:fltVal val="0"/>
                                          </p:val>
                                        </p:tav>
                                        <p:tav tm="100000">
                                          <p:val>
                                            <p:strVal val="#ppt_w"/>
                                          </p:val>
                                        </p:tav>
                                      </p:tavLst>
                                    </p:anim>
                                    <p:anim calcmode="lin" valueType="num">
                                      <p:cBhvr>
                                        <p:cTn id="8" dur="500" fill="hold"/>
                                        <p:tgtEl>
                                          <p:spTgt spid="11"/>
                                        </p:tgtEl>
                                        <p:attrNameLst>
                                          <p:attrName>ppt_h</p:attrName>
                                        </p:attrNameLst>
                                      </p:cBhvr>
                                      <p:tavLst>
                                        <p:tav tm="0">
                                          <p:val>
                                            <p:fltVal val="0"/>
                                          </p:val>
                                        </p:tav>
                                        <p:tav tm="100000">
                                          <p:val>
                                            <p:strVal val="#ppt_h"/>
                                          </p:val>
                                        </p:tav>
                                      </p:tavLst>
                                    </p:anim>
                                    <p:animEffect transition="in" filter="fade">
                                      <p:cBhvr>
                                        <p:cTn id="9" dur="500"/>
                                        <p:tgtEl>
                                          <p:spTgt spid="11"/>
                                        </p:tgtEl>
                                      </p:cBhvr>
                                    </p:animEffect>
                                  </p:childTnLst>
                                </p:cTn>
                              </p:par>
                            </p:childTnLst>
                          </p:cTn>
                        </p:par>
                        <p:par>
                          <p:cTn id="10" fill="hold">
                            <p:stCondLst>
                              <p:cond delay="500"/>
                            </p:stCondLst>
                            <p:childTnLst>
                              <p:par>
                                <p:cTn id="11" presetID="53" presetClass="entr" presetSubtype="16" fill="hold" grpId="0" nodeType="afterEffect">
                                  <p:stCondLst>
                                    <p:cond delay="0"/>
                                  </p:stCondLst>
                                  <p:childTnLst>
                                    <p:set>
                                      <p:cBhvr>
                                        <p:cTn id="12" dur="1" fill="hold">
                                          <p:stCondLst>
                                            <p:cond delay="0"/>
                                          </p:stCondLst>
                                        </p:cTn>
                                        <p:tgtEl>
                                          <p:spTgt spid="12"/>
                                        </p:tgtEl>
                                        <p:attrNameLst>
                                          <p:attrName>style.visibility</p:attrName>
                                        </p:attrNameLst>
                                      </p:cBhvr>
                                      <p:to>
                                        <p:strVal val="visible"/>
                                      </p:to>
                                    </p:set>
                                    <p:anim calcmode="lin" valueType="num">
                                      <p:cBhvr>
                                        <p:cTn id="13" dur="500" fill="hold"/>
                                        <p:tgtEl>
                                          <p:spTgt spid="12"/>
                                        </p:tgtEl>
                                        <p:attrNameLst>
                                          <p:attrName>ppt_w</p:attrName>
                                        </p:attrNameLst>
                                      </p:cBhvr>
                                      <p:tavLst>
                                        <p:tav tm="0">
                                          <p:val>
                                            <p:fltVal val="0"/>
                                          </p:val>
                                        </p:tav>
                                        <p:tav tm="100000">
                                          <p:val>
                                            <p:strVal val="#ppt_w"/>
                                          </p:val>
                                        </p:tav>
                                      </p:tavLst>
                                    </p:anim>
                                    <p:anim calcmode="lin" valueType="num">
                                      <p:cBhvr>
                                        <p:cTn id="14" dur="500" fill="hold"/>
                                        <p:tgtEl>
                                          <p:spTgt spid="12"/>
                                        </p:tgtEl>
                                        <p:attrNameLst>
                                          <p:attrName>ppt_h</p:attrName>
                                        </p:attrNameLst>
                                      </p:cBhvr>
                                      <p:tavLst>
                                        <p:tav tm="0">
                                          <p:val>
                                            <p:fltVal val="0"/>
                                          </p:val>
                                        </p:tav>
                                        <p:tav tm="100000">
                                          <p:val>
                                            <p:strVal val="#ppt_h"/>
                                          </p:val>
                                        </p:tav>
                                      </p:tavLst>
                                    </p:anim>
                                    <p:animEffect transition="in" filter="fade">
                                      <p:cBhvr>
                                        <p:cTn id="15" dur="500"/>
                                        <p:tgtEl>
                                          <p:spTgt spid="12"/>
                                        </p:tgtEl>
                                      </p:cBhvr>
                                    </p:animEffect>
                                  </p:childTnLst>
                                </p:cTn>
                              </p:par>
                            </p:childTnLst>
                          </p:cTn>
                        </p:par>
                      </p:childTnLst>
                    </p:cTn>
                  </p:par>
                  <p:par>
                    <p:cTn id="16" fill="hold">
                      <p:stCondLst>
                        <p:cond delay="indefinite"/>
                      </p:stCondLst>
                      <p:childTnLst>
                        <p:par>
                          <p:cTn id="17" fill="hold">
                            <p:stCondLst>
                              <p:cond delay="0"/>
                            </p:stCondLst>
                            <p:childTnLst>
                              <p:par>
                                <p:cTn id="18" presetID="53" presetClass="entr" presetSubtype="16" fill="hold" nodeType="clickEffect">
                                  <p:stCondLst>
                                    <p:cond delay="0"/>
                                  </p:stCondLst>
                                  <p:childTnLst>
                                    <p:set>
                                      <p:cBhvr>
                                        <p:cTn id="19" dur="1" fill="hold">
                                          <p:stCondLst>
                                            <p:cond delay="0"/>
                                          </p:stCondLst>
                                        </p:cTn>
                                        <p:tgtEl>
                                          <p:spTgt spid="14"/>
                                        </p:tgtEl>
                                        <p:attrNameLst>
                                          <p:attrName>style.visibility</p:attrName>
                                        </p:attrNameLst>
                                      </p:cBhvr>
                                      <p:to>
                                        <p:strVal val="visible"/>
                                      </p:to>
                                    </p:set>
                                    <p:anim calcmode="lin" valueType="num">
                                      <p:cBhvr>
                                        <p:cTn id="20" dur="500" fill="hold"/>
                                        <p:tgtEl>
                                          <p:spTgt spid="14"/>
                                        </p:tgtEl>
                                        <p:attrNameLst>
                                          <p:attrName>ppt_w</p:attrName>
                                        </p:attrNameLst>
                                      </p:cBhvr>
                                      <p:tavLst>
                                        <p:tav tm="0">
                                          <p:val>
                                            <p:fltVal val="0"/>
                                          </p:val>
                                        </p:tav>
                                        <p:tav tm="100000">
                                          <p:val>
                                            <p:strVal val="#ppt_w"/>
                                          </p:val>
                                        </p:tav>
                                      </p:tavLst>
                                    </p:anim>
                                    <p:anim calcmode="lin" valueType="num">
                                      <p:cBhvr>
                                        <p:cTn id="21" dur="500" fill="hold"/>
                                        <p:tgtEl>
                                          <p:spTgt spid="14"/>
                                        </p:tgtEl>
                                        <p:attrNameLst>
                                          <p:attrName>ppt_h</p:attrName>
                                        </p:attrNameLst>
                                      </p:cBhvr>
                                      <p:tavLst>
                                        <p:tav tm="0">
                                          <p:val>
                                            <p:fltVal val="0"/>
                                          </p:val>
                                        </p:tav>
                                        <p:tav tm="100000">
                                          <p:val>
                                            <p:strVal val="#ppt_h"/>
                                          </p:val>
                                        </p:tav>
                                      </p:tavLst>
                                    </p:anim>
                                    <p:animEffect transition="in" filter="fade">
                                      <p:cBhvr>
                                        <p:cTn id="22" dur="500"/>
                                        <p:tgtEl>
                                          <p:spTgt spid="14"/>
                                        </p:tgtEl>
                                      </p:cBhvr>
                                    </p:animEffect>
                                  </p:childTnLst>
                                </p:cTn>
                              </p:par>
                            </p:childTnLst>
                          </p:cTn>
                        </p:par>
                      </p:childTnLst>
                    </p:cTn>
                  </p:par>
                  <p:par>
                    <p:cTn id="23" fill="hold">
                      <p:stCondLst>
                        <p:cond delay="indefinite"/>
                      </p:stCondLst>
                      <p:childTnLst>
                        <p:par>
                          <p:cTn id="24" fill="hold">
                            <p:stCondLst>
                              <p:cond delay="0"/>
                            </p:stCondLst>
                            <p:childTnLst>
                              <p:par>
                                <p:cTn id="25" presetID="47" presetClass="entr" presetSubtype="0" fill="hold" grpId="0" nodeType="clickEffect">
                                  <p:stCondLst>
                                    <p:cond delay="0"/>
                                  </p:stCondLst>
                                  <p:childTnLst>
                                    <p:set>
                                      <p:cBhvr>
                                        <p:cTn id="26" dur="1" fill="hold">
                                          <p:stCondLst>
                                            <p:cond delay="0"/>
                                          </p:stCondLst>
                                        </p:cTn>
                                        <p:tgtEl>
                                          <p:spTgt spid="15"/>
                                        </p:tgtEl>
                                        <p:attrNameLst>
                                          <p:attrName>style.visibility</p:attrName>
                                        </p:attrNameLst>
                                      </p:cBhvr>
                                      <p:to>
                                        <p:strVal val="visible"/>
                                      </p:to>
                                    </p:set>
                                    <p:animEffect transition="in" filter="fade">
                                      <p:cBhvr>
                                        <p:cTn id="27" dur="500"/>
                                        <p:tgtEl>
                                          <p:spTgt spid="15"/>
                                        </p:tgtEl>
                                      </p:cBhvr>
                                    </p:animEffect>
                                    <p:anim calcmode="lin" valueType="num">
                                      <p:cBhvr>
                                        <p:cTn id="28" dur="500" fill="hold"/>
                                        <p:tgtEl>
                                          <p:spTgt spid="15"/>
                                        </p:tgtEl>
                                        <p:attrNameLst>
                                          <p:attrName>ppt_x</p:attrName>
                                        </p:attrNameLst>
                                      </p:cBhvr>
                                      <p:tavLst>
                                        <p:tav tm="0">
                                          <p:val>
                                            <p:strVal val="#ppt_x"/>
                                          </p:val>
                                        </p:tav>
                                        <p:tav tm="100000">
                                          <p:val>
                                            <p:strVal val="#ppt_x"/>
                                          </p:val>
                                        </p:tav>
                                      </p:tavLst>
                                    </p:anim>
                                    <p:anim calcmode="lin" valueType="num">
                                      <p:cBhvr>
                                        <p:cTn id="29" dur="500" fill="hold"/>
                                        <p:tgtEl>
                                          <p:spTgt spid="15"/>
                                        </p:tgtEl>
                                        <p:attrNameLst>
                                          <p:attrName>ppt_y</p:attrName>
                                        </p:attrNameLst>
                                      </p:cBhvr>
                                      <p:tavLst>
                                        <p:tav tm="0">
                                          <p:val>
                                            <p:strVal val="#ppt_y-.1"/>
                                          </p:val>
                                        </p:tav>
                                        <p:tav tm="100000">
                                          <p:val>
                                            <p:strVal val="#ppt_y"/>
                                          </p:val>
                                        </p:tav>
                                      </p:tavLst>
                                    </p:anim>
                                  </p:childTnLst>
                                </p:cTn>
                              </p:par>
                            </p:childTnLst>
                          </p:cTn>
                        </p:par>
                      </p:childTnLst>
                    </p:cTn>
                  </p:par>
                  <p:par>
                    <p:cTn id="30" fill="hold">
                      <p:stCondLst>
                        <p:cond delay="indefinite"/>
                      </p:stCondLst>
                      <p:childTnLst>
                        <p:par>
                          <p:cTn id="31" fill="hold">
                            <p:stCondLst>
                              <p:cond delay="0"/>
                            </p:stCondLst>
                            <p:childTnLst>
                              <p:par>
                                <p:cTn id="32" presetID="14" presetClass="entr" presetSubtype="10" fill="hold" grpId="0" nodeType="clickEffect">
                                  <p:stCondLst>
                                    <p:cond delay="0"/>
                                  </p:stCondLst>
                                  <p:childTnLst>
                                    <p:set>
                                      <p:cBhvr>
                                        <p:cTn id="33" dur="1" fill="hold">
                                          <p:stCondLst>
                                            <p:cond delay="0"/>
                                          </p:stCondLst>
                                        </p:cTn>
                                        <p:tgtEl>
                                          <p:spTgt spid="16"/>
                                        </p:tgtEl>
                                        <p:attrNameLst>
                                          <p:attrName>style.visibility</p:attrName>
                                        </p:attrNameLst>
                                      </p:cBhvr>
                                      <p:to>
                                        <p:strVal val="visible"/>
                                      </p:to>
                                    </p:set>
                                    <p:animEffect transition="in" filter="randombar(horizontal)">
                                      <p:cBhvr>
                                        <p:cTn id="34" dur="500"/>
                                        <p:tgtEl>
                                          <p:spTgt spid="16"/>
                                        </p:tgtEl>
                                      </p:cBhvr>
                                    </p:animEffect>
                                  </p:childTnLst>
                                </p:cTn>
                              </p:par>
                            </p:childTnLst>
                          </p:cTn>
                        </p:par>
                      </p:childTnLst>
                    </p:cTn>
                  </p:par>
                  <p:par>
                    <p:cTn id="35" fill="hold">
                      <p:stCondLst>
                        <p:cond delay="indefinite"/>
                      </p:stCondLst>
                      <p:childTnLst>
                        <p:par>
                          <p:cTn id="36" fill="hold">
                            <p:stCondLst>
                              <p:cond delay="0"/>
                            </p:stCondLst>
                            <p:childTnLst>
                              <p:par>
                                <p:cTn id="37" presetID="14" presetClass="entr" presetSubtype="10" fill="hold" grpId="0" nodeType="clickEffect">
                                  <p:stCondLst>
                                    <p:cond delay="0"/>
                                  </p:stCondLst>
                                  <p:childTnLst>
                                    <p:set>
                                      <p:cBhvr>
                                        <p:cTn id="38" dur="1" fill="hold">
                                          <p:stCondLst>
                                            <p:cond delay="0"/>
                                          </p:stCondLst>
                                        </p:cTn>
                                        <p:tgtEl>
                                          <p:spTgt spid="17"/>
                                        </p:tgtEl>
                                        <p:attrNameLst>
                                          <p:attrName>style.visibility</p:attrName>
                                        </p:attrNameLst>
                                      </p:cBhvr>
                                      <p:to>
                                        <p:strVal val="visible"/>
                                      </p:to>
                                    </p:set>
                                    <p:animEffect transition="in" filter="randombar(horizontal)">
                                      <p:cBhvr>
                                        <p:cTn id="39" dur="500"/>
                                        <p:tgtEl>
                                          <p:spTgt spid="17"/>
                                        </p:tgtEl>
                                      </p:cBhvr>
                                    </p:animEffect>
                                  </p:childTnLst>
                                </p:cTn>
                              </p:par>
                            </p:childTnLst>
                          </p:cTn>
                        </p:par>
                      </p:childTnLst>
                    </p:cTn>
                  </p:par>
                  <p:par>
                    <p:cTn id="40" fill="hold">
                      <p:stCondLst>
                        <p:cond delay="indefinite"/>
                      </p:stCondLst>
                      <p:childTnLst>
                        <p:par>
                          <p:cTn id="41" fill="hold">
                            <p:stCondLst>
                              <p:cond delay="0"/>
                            </p:stCondLst>
                            <p:childTnLst>
                              <p:par>
                                <p:cTn id="42" presetID="14" presetClass="entr" presetSubtype="10" fill="hold" grpId="0" nodeType="clickEffect">
                                  <p:stCondLst>
                                    <p:cond delay="0"/>
                                  </p:stCondLst>
                                  <p:childTnLst>
                                    <p:set>
                                      <p:cBhvr>
                                        <p:cTn id="43" dur="1" fill="hold">
                                          <p:stCondLst>
                                            <p:cond delay="0"/>
                                          </p:stCondLst>
                                        </p:cTn>
                                        <p:tgtEl>
                                          <p:spTgt spid="18"/>
                                        </p:tgtEl>
                                        <p:attrNameLst>
                                          <p:attrName>style.visibility</p:attrName>
                                        </p:attrNameLst>
                                      </p:cBhvr>
                                      <p:to>
                                        <p:strVal val="visible"/>
                                      </p:to>
                                    </p:set>
                                    <p:animEffect transition="in" filter="randombar(horizontal)">
                                      <p:cBhvr>
                                        <p:cTn id="44" dur="500"/>
                                        <p:tgtEl>
                                          <p:spTgt spid="18"/>
                                        </p:tgtEl>
                                      </p:cBhvr>
                                    </p:animEffect>
                                  </p:childTnLst>
                                </p:cTn>
                              </p:par>
                            </p:childTnLst>
                          </p:cTn>
                        </p:par>
                      </p:childTnLst>
                    </p:cTn>
                  </p:par>
                  <p:par>
                    <p:cTn id="45" fill="hold">
                      <p:stCondLst>
                        <p:cond delay="indefinite"/>
                      </p:stCondLst>
                      <p:childTnLst>
                        <p:par>
                          <p:cTn id="46" fill="hold">
                            <p:stCondLst>
                              <p:cond delay="0"/>
                            </p:stCondLst>
                            <p:childTnLst>
                              <p:par>
                                <p:cTn id="47" presetID="47" presetClass="entr" presetSubtype="0" fill="hold" grpId="0" nodeType="clickEffect">
                                  <p:stCondLst>
                                    <p:cond delay="0"/>
                                  </p:stCondLst>
                                  <p:childTnLst>
                                    <p:set>
                                      <p:cBhvr>
                                        <p:cTn id="48" dur="1" fill="hold">
                                          <p:stCondLst>
                                            <p:cond delay="0"/>
                                          </p:stCondLst>
                                        </p:cTn>
                                        <p:tgtEl>
                                          <p:spTgt spid="19"/>
                                        </p:tgtEl>
                                        <p:attrNameLst>
                                          <p:attrName>style.visibility</p:attrName>
                                        </p:attrNameLst>
                                      </p:cBhvr>
                                      <p:to>
                                        <p:strVal val="visible"/>
                                      </p:to>
                                    </p:set>
                                    <p:animEffect transition="in" filter="fade">
                                      <p:cBhvr>
                                        <p:cTn id="49" dur="500"/>
                                        <p:tgtEl>
                                          <p:spTgt spid="19"/>
                                        </p:tgtEl>
                                      </p:cBhvr>
                                    </p:animEffect>
                                    <p:anim calcmode="lin" valueType="num">
                                      <p:cBhvr>
                                        <p:cTn id="50" dur="500" fill="hold"/>
                                        <p:tgtEl>
                                          <p:spTgt spid="19"/>
                                        </p:tgtEl>
                                        <p:attrNameLst>
                                          <p:attrName>ppt_x</p:attrName>
                                        </p:attrNameLst>
                                      </p:cBhvr>
                                      <p:tavLst>
                                        <p:tav tm="0">
                                          <p:val>
                                            <p:strVal val="#ppt_x"/>
                                          </p:val>
                                        </p:tav>
                                        <p:tav tm="100000">
                                          <p:val>
                                            <p:strVal val="#ppt_x"/>
                                          </p:val>
                                        </p:tav>
                                      </p:tavLst>
                                    </p:anim>
                                    <p:anim calcmode="lin" valueType="num">
                                      <p:cBhvr>
                                        <p:cTn id="51" dur="500" fill="hold"/>
                                        <p:tgtEl>
                                          <p:spTgt spid="19"/>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14" presetClass="entr" presetSubtype="10" fill="hold" grpId="0" nodeType="clickEffect">
                                  <p:stCondLst>
                                    <p:cond delay="0"/>
                                  </p:stCondLst>
                                  <p:childTnLst>
                                    <p:set>
                                      <p:cBhvr>
                                        <p:cTn id="55" dur="1" fill="hold">
                                          <p:stCondLst>
                                            <p:cond delay="0"/>
                                          </p:stCondLst>
                                        </p:cTn>
                                        <p:tgtEl>
                                          <p:spTgt spid="20"/>
                                        </p:tgtEl>
                                        <p:attrNameLst>
                                          <p:attrName>style.visibility</p:attrName>
                                        </p:attrNameLst>
                                      </p:cBhvr>
                                      <p:to>
                                        <p:strVal val="visible"/>
                                      </p:to>
                                    </p:set>
                                    <p:animEffect transition="in" filter="randombar(horizontal)">
                                      <p:cBhvr>
                                        <p:cTn id="56" dur="500"/>
                                        <p:tgtEl>
                                          <p:spTgt spid="20"/>
                                        </p:tgtEl>
                                      </p:cBhvr>
                                    </p:animEffect>
                                  </p:childTnLst>
                                </p:cTn>
                              </p:par>
                            </p:childTnLst>
                          </p:cTn>
                        </p:par>
                      </p:childTnLst>
                    </p:cTn>
                  </p:par>
                  <p:par>
                    <p:cTn id="57" fill="hold">
                      <p:stCondLst>
                        <p:cond delay="indefinite"/>
                      </p:stCondLst>
                      <p:childTnLst>
                        <p:par>
                          <p:cTn id="58" fill="hold">
                            <p:stCondLst>
                              <p:cond delay="0"/>
                            </p:stCondLst>
                            <p:childTnLst>
                              <p:par>
                                <p:cTn id="59" presetID="47" presetClass="entr" presetSubtype="0" fill="hold" grpId="0" nodeType="clickEffect">
                                  <p:stCondLst>
                                    <p:cond delay="0"/>
                                  </p:stCondLst>
                                  <p:childTnLst>
                                    <p:set>
                                      <p:cBhvr>
                                        <p:cTn id="60" dur="1" fill="hold">
                                          <p:stCondLst>
                                            <p:cond delay="0"/>
                                          </p:stCondLst>
                                        </p:cTn>
                                        <p:tgtEl>
                                          <p:spTgt spid="21"/>
                                        </p:tgtEl>
                                        <p:attrNameLst>
                                          <p:attrName>style.visibility</p:attrName>
                                        </p:attrNameLst>
                                      </p:cBhvr>
                                      <p:to>
                                        <p:strVal val="visible"/>
                                      </p:to>
                                    </p:set>
                                    <p:animEffect transition="in" filter="fade">
                                      <p:cBhvr>
                                        <p:cTn id="61" dur="500"/>
                                        <p:tgtEl>
                                          <p:spTgt spid="21"/>
                                        </p:tgtEl>
                                      </p:cBhvr>
                                    </p:animEffect>
                                    <p:anim calcmode="lin" valueType="num">
                                      <p:cBhvr>
                                        <p:cTn id="62" dur="500" fill="hold"/>
                                        <p:tgtEl>
                                          <p:spTgt spid="21"/>
                                        </p:tgtEl>
                                        <p:attrNameLst>
                                          <p:attrName>ppt_x</p:attrName>
                                        </p:attrNameLst>
                                      </p:cBhvr>
                                      <p:tavLst>
                                        <p:tav tm="0">
                                          <p:val>
                                            <p:strVal val="#ppt_x"/>
                                          </p:val>
                                        </p:tav>
                                        <p:tav tm="100000">
                                          <p:val>
                                            <p:strVal val="#ppt_x"/>
                                          </p:val>
                                        </p:tav>
                                      </p:tavLst>
                                    </p:anim>
                                    <p:anim calcmode="lin" valueType="num">
                                      <p:cBhvr>
                                        <p:cTn id="63" dur="500" fill="hold"/>
                                        <p:tgtEl>
                                          <p:spTgt spid="21"/>
                                        </p:tgtEl>
                                        <p:attrNameLst>
                                          <p:attrName>ppt_y</p:attrName>
                                        </p:attrNameLst>
                                      </p:cBhvr>
                                      <p:tavLst>
                                        <p:tav tm="0">
                                          <p:val>
                                            <p:strVal val="#ppt_y-.1"/>
                                          </p:val>
                                        </p:tav>
                                        <p:tav tm="100000">
                                          <p:val>
                                            <p:strVal val="#ppt_y"/>
                                          </p:val>
                                        </p:tav>
                                      </p:tavLst>
                                    </p:anim>
                                  </p:childTnLst>
                                </p:cTn>
                              </p:par>
                            </p:childTnLst>
                          </p:cTn>
                        </p:par>
                      </p:childTnLst>
                    </p:cTn>
                  </p:par>
                  <p:par>
                    <p:cTn id="64" fill="hold">
                      <p:stCondLst>
                        <p:cond delay="indefinite"/>
                      </p:stCondLst>
                      <p:childTnLst>
                        <p:par>
                          <p:cTn id="65" fill="hold">
                            <p:stCondLst>
                              <p:cond delay="0"/>
                            </p:stCondLst>
                            <p:childTnLst>
                              <p:par>
                                <p:cTn id="66" presetID="47" presetClass="entr" presetSubtype="0" fill="hold" grpId="0" nodeType="clickEffect">
                                  <p:stCondLst>
                                    <p:cond delay="0"/>
                                  </p:stCondLst>
                                  <p:childTnLst>
                                    <p:set>
                                      <p:cBhvr>
                                        <p:cTn id="67" dur="1" fill="hold">
                                          <p:stCondLst>
                                            <p:cond delay="0"/>
                                          </p:stCondLst>
                                        </p:cTn>
                                        <p:tgtEl>
                                          <p:spTgt spid="35"/>
                                        </p:tgtEl>
                                        <p:attrNameLst>
                                          <p:attrName>style.visibility</p:attrName>
                                        </p:attrNameLst>
                                      </p:cBhvr>
                                      <p:to>
                                        <p:strVal val="visible"/>
                                      </p:to>
                                    </p:set>
                                    <p:animEffect transition="in" filter="fade">
                                      <p:cBhvr>
                                        <p:cTn id="68" dur="500"/>
                                        <p:tgtEl>
                                          <p:spTgt spid="35"/>
                                        </p:tgtEl>
                                      </p:cBhvr>
                                    </p:animEffect>
                                    <p:anim calcmode="lin" valueType="num">
                                      <p:cBhvr>
                                        <p:cTn id="69" dur="500" fill="hold"/>
                                        <p:tgtEl>
                                          <p:spTgt spid="35"/>
                                        </p:tgtEl>
                                        <p:attrNameLst>
                                          <p:attrName>ppt_x</p:attrName>
                                        </p:attrNameLst>
                                      </p:cBhvr>
                                      <p:tavLst>
                                        <p:tav tm="0">
                                          <p:val>
                                            <p:strVal val="#ppt_x"/>
                                          </p:val>
                                        </p:tav>
                                        <p:tav tm="100000">
                                          <p:val>
                                            <p:strVal val="#ppt_x"/>
                                          </p:val>
                                        </p:tav>
                                      </p:tavLst>
                                    </p:anim>
                                    <p:anim calcmode="lin" valueType="num">
                                      <p:cBhvr>
                                        <p:cTn id="70" dur="500" fill="hold"/>
                                        <p:tgtEl>
                                          <p:spTgt spid="35"/>
                                        </p:tgtEl>
                                        <p:attrNameLst>
                                          <p:attrName>ppt_y</p:attrName>
                                        </p:attrNameLst>
                                      </p:cBhvr>
                                      <p:tavLst>
                                        <p:tav tm="0">
                                          <p:val>
                                            <p:strVal val="#ppt_y-.1"/>
                                          </p:val>
                                        </p:tav>
                                        <p:tav tm="100000">
                                          <p:val>
                                            <p:strVal val="#ppt_y"/>
                                          </p:val>
                                        </p:tav>
                                      </p:tavLst>
                                    </p:anim>
                                  </p:childTnLst>
                                </p:cTn>
                              </p:par>
                            </p:childTnLst>
                          </p:cTn>
                        </p:par>
                      </p:childTnLst>
                    </p:cTn>
                  </p:par>
                  <p:par>
                    <p:cTn id="71" fill="hold">
                      <p:stCondLst>
                        <p:cond delay="indefinite"/>
                      </p:stCondLst>
                      <p:childTnLst>
                        <p:par>
                          <p:cTn id="72" fill="hold">
                            <p:stCondLst>
                              <p:cond delay="0"/>
                            </p:stCondLst>
                            <p:childTnLst>
                              <p:par>
                                <p:cTn id="73" presetID="14" presetClass="entr" presetSubtype="10" fill="hold" grpId="0" nodeType="clickEffect">
                                  <p:stCondLst>
                                    <p:cond delay="0"/>
                                  </p:stCondLst>
                                  <p:childTnLst>
                                    <p:set>
                                      <p:cBhvr>
                                        <p:cTn id="74" dur="1" fill="hold">
                                          <p:stCondLst>
                                            <p:cond delay="0"/>
                                          </p:stCondLst>
                                        </p:cTn>
                                        <p:tgtEl>
                                          <p:spTgt spid="23"/>
                                        </p:tgtEl>
                                        <p:attrNameLst>
                                          <p:attrName>style.visibility</p:attrName>
                                        </p:attrNameLst>
                                      </p:cBhvr>
                                      <p:to>
                                        <p:strVal val="visible"/>
                                      </p:to>
                                    </p:set>
                                    <p:animEffect transition="in" filter="randombar(horizontal)">
                                      <p:cBhvr>
                                        <p:cTn id="75" dur="500"/>
                                        <p:tgtEl>
                                          <p:spTgt spid="23"/>
                                        </p:tgtEl>
                                      </p:cBhvr>
                                    </p:animEffect>
                                  </p:childTnLst>
                                </p:cTn>
                              </p:par>
                            </p:childTnLst>
                          </p:cTn>
                        </p:par>
                      </p:childTnLst>
                    </p:cTn>
                  </p:par>
                  <p:par>
                    <p:cTn id="76" fill="hold">
                      <p:stCondLst>
                        <p:cond delay="indefinite"/>
                      </p:stCondLst>
                      <p:childTnLst>
                        <p:par>
                          <p:cTn id="77" fill="hold">
                            <p:stCondLst>
                              <p:cond delay="0"/>
                            </p:stCondLst>
                            <p:childTnLst>
                              <p:par>
                                <p:cTn id="78" presetID="14" presetClass="entr" presetSubtype="10" fill="hold" grpId="0" nodeType="clickEffect">
                                  <p:stCondLst>
                                    <p:cond delay="0"/>
                                  </p:stCondLst>
                                  <p:childTnLst>
                                    <p:set>
                                      <p:cBhvr>
                                        <p:cTn id="79" dur="1" fill="hold">
                                          <p:stCondLst>
                                            <p:cond delay="0"/>
                                          </p:stCondLst>
                                        </p:cTn>
                                        <p:tgtEl>
                                          <p:spTgt spid="36"/>
                                        </p:tgtEl>
                                        <p:attrNameLst>
                                          <p:attrName>style.visibility</p:attrName>
                                        </p:attrNameLst>
                                      </p:cBhvr>
                                      <p:to>
                                        <p:strVal val="visible"/>
                                      </p:to>
                                    </p:set>
                                    <p:animEffect transition="in" filter="randombar(horizontal)">
                                      <p:cBhvr>
                                        <p:cTn id="80" dur="500"/>
                                        <p:tgtEl>
                                          <p:spTgt spid="36"/>
                                        </p:tgtEl>
                                      </p:cBhvr>
                                    </p:animEffect>
                                  </p:childTnLst>
                                </p:cTn>
                              </p:par>
                            </p:childTnLst>
                          </p:cTn>
                        </p:par>
                      </p:childTnLst>
                    </p:cTn>
                  </p:par>
                  <p:par>
                    <p:cTn id="81" fill="hold">
                      <p:stCondLst>
                        <p:cond delay="indefinite"/>
                      </p:stCondLst>
                      <p:childTnLst>
                        <p:par>
                          <p:cTn id="82" fill="hold">
                            <p:stCondLst>
                              <p:cond delay="0"/>
                            </p:stCondLst>
                            <p:childTnLst>
                              <p:par>
                                <p:cTn id="83" presetID="14" presetClass="entr" presetSubtype="10" fill="hold" grpId="0" nodeType="clickEffect">
                                  <p:stCondLst>
                                    <p:cond delay="0"/>
                                  </p:stCondLst>
                                  <p:childTnLst>
                                    <p:set>
                                      <p:cBhvr>
                                        <p:cTn id="84" dur="1" fill="hold">
                                          <p:stCondLst>
                                            <p:cond delay="0"/>
                                          </p:stCondLst>
                                        </p:cTn>
                                        <p:tgtEl>
                                          <p:spTgt spid="37"/>
                                        </p:tgtEl>
                                        <p:attrNameLst>
                                          <p:attrName>style.visibility</p:attrName>
                                        </p:attrNameLst>
                                      </p:cBhvr>
                                      <p:to>
                                        <p:strVal val="visible"/>
                                      </p:to>
                                    </p:set>
                                    <p:animEffect transition="in" filter="randombar(horizontal)">
                                      <p:cBhvr>
                                        <p:cTn id="85" dur="500"/>
                                        <p:tgtEl>
                                          <p:spTgt spid="37"/>
                                        </p:tgtEl>
                                      </p:cBhvr>
                                    </p:animEffect>
                                  </p:childTnLst>
                                </p:cTn>
                              </p:par>
                            </p:childTnLst>
                          </p:cTn>
                        </p:par>
                      </p:childTnLst>
                    </p:cTn>
                  </p:par>
                  <p:par>
                    <p:cTn id="86" fill="hold">
                      <p:stCondLst>
                        <p:cond delay="indefinite"/>
                      </p:stCondLst>
                      <p:childTnLst>
                        <p:par>
                          <p:cTn id="87" fill="hold">
                            <p:stCondLst>
                              <p:cond delay="0"/>
                            </p:stCondLst>
                            <p:childTnLst>
                              <p:par>
                                <p:cTn id="88" presetID="47" presetClass="entr" presetSubtype="0" fill="hold" grpId="0" nodeType="clickEffect">
                                  <p:stCondLst>
                                    <p:cond delay="0"/>
                                  </p:stCondLst>
                                  <p:childTnLst>
                                    <p:set>
                                      <p:cBhvr>
                                        <p:cTn id="89" dur="1" fill="hold">
                                          <p:stCondLst>
                                            <p:cond delay="0"/>
                                          </p:stCondLst>
                                        </p:cTn>
                                        <p:tgtEl>
                                          <p:spTgt spid="38"/>
                                        </p:tgtEl>
                                        <p:attrNameLst>
                                          <p:attrName>style.visibility</p:attrName>
                                        </p:attrNameLst>
                                      </p:cBhvr>
                                      <p:to>
                                        <p:strVal val="visible"/>
                                      </p:to>
                                    </p:set>
                                    <p:animEffect transition="in" filter="fade">
                                      <p:cBhvr>
                                        <p:cTn id="90" dur="500"/>
                                        <p:tgtEl>
                                          <p:spTgt spid="38"/>
                                        </p:tgtEl>
                                      </p:cBhvr>
                                    </p:animEffect>
                                    <p:anim calcmode="lin" valueType="num">
                                      <p:cBhvr>
                                        <p:cTn id="91" dur="500" fill="hold"/>
                                        <p:tgtEl>
                                          <p:spTgt spid="38"/>
                                        </p:tgtEl>
                                        <p:attrNameLst>
                                          <p:attrName>ppt_x</p:attrName>
                                        </p:attrNameLst>
                                      </p:cBhvr>
                                      <p:tavLst>
                                        <p:tav tm="0">
                                          <p:val>
                                            <p:strVal val="#ppt_x"/>
                                          </p:val>
                                        </p:tav>
                                        <p:tav tm="100000">
                                          <p:val>
                                            <p:strVal val="#ppt_x"/>
                                          </p:val>
                                        </p:tav>
                                      </p:tavLst>
                                    </p:anim>
                                    <p:anim calcmode="lin" valueType="num">
                                      <p:cBhvr>
                                        <p:cTn id="92" dur="500" fill="hold"/>
                                        <p:tgtEl>
                                          <p:spTgt spid="38"/>
                                        </p:tgtEl>
                                        <p:attrNameLst>
                                          <p:attrName>ppt_y</p:attrName>
                                        </p:attrNameLst>
                                      </p:cBhvr>
                                      <p:tavLst>
                                        <p:tav tm="0">
                                          <p:val>
                                            <p:strVal val="#ppt_y-.1"/>
                                          </p:val>
                                        </p:tav>
                                        <p:tav tm="100000">
                                          <p:val>
                                            <p:strVal val="#ppt_y"/>
                                          </p:val>
                                        </p:tav>
                                      </p:tavLst>
                                    </p:anim>
                                  </p:childTnLst>
                                </p:cTn>
                              </p:par>
                            </p:childTnLst>
                          </p:cTn>
                        </p:par>
                      </p:childTnLst>
                    </p:cTn>
                  </p:par>
                  <p:par>
                    <p:cTn id="93" fill="hold">
                      <p:stCondLst>
                        <p:cond delay="indefinite"/>
                      </p:stCondLst>
                      <p:childTnLst>
                        <p:par>
                          <p:cTn id="94" fill="hold">
                            <p:stCondLst>
                              <p:cond delay="0"/>
                            </p:stCondLst>
                            <p:childTnLst>
                              <p:par>
                                <p:cTn id="95" presetID="2" presetClass="entr" presetSubtype="1" fill="hold" grpId="0" nodeType="clickEffect">
                                  <p:stCondLst>
                                    <p:cond delay="0"/>
                                  </p:stCondLst>
                                  <p:childTnLst>
                                    <p:set>
                                      <p:cBhvr>
                                        <p:cTn id="96" dur="1" fill="hold">
                                          <p:stCondLst>
                                            <p:cond delay="0"/>
                                          </p:stCondLst>
                                        </p:cTn>
                                        <p:tgtEl>
                                          <p:spTgt spid="27"/>
                                        </p:tgtEl>
                                        <p:attrNameLst>
                                          <p:attrName>style.visibility</p:attrName>
                                        </p:attrNameLst>
                                      </p:cBhvr>
                                      <p:to>
                                        <p:strVal val="visible"/>
                                      </p:to>
                                    </p:set>
                                    <p:anim calcmode="lin" valueType="num">
                                      <p:cBhvr additive="base">
                                        <p:cTn id="97" dur="500" fill="hold"/>
                                        <p:tgtEl>
                                          <p:spTgt spid="27"/>
                                        </p:tgtEl>
                                        <p:attrNameLst>
                                          <p:attrName>ppt_x</p:attrName>
                                        </p:attrNameLst>
                                      </p:cBhvr>
                                      <p:tavLst>
                                        <p:tav tm="0">
                                          <p:val>
                                            <p:strVal val="#ppt_x"/>
                                          </p:val>
                                        </p:tav>
                                        <p:tav tm="100000">
                                          <p:val>
                                            <p:strVal val="#ppt_x"/>
                                          </p:val>
                                        </p:tav>
                                      </p:tavLst>
                                    </p:anim>
                                    <p:anim calcmode="lin" valueType="num">
                                      <p:cBhvr additive="base">
                                        <p:cTn id="98" dur="500" fill="hold"/>
                                        <p:tgtEl>
                                          <p:spTgt spid="27"/>
                                        </p:tgtEl>
                                        <p:attrNameLst>
                                          <p:attrName>ppt_y</p:attrName>
                                        </p:attrNameLst>
                                      </p:cBhvr>
                                      <p:tavLst>
                                        <p:tav tm="0">
                                          <p:val>
                                            <p:strVal val="0-#ppt_h/2"/>
                                          </p:val>
                                        </p:tav>
                                        <p:tav tm="100000">
                                          <p:val>
                                            <p:strVal val="#ppt_y"/>
                                          </p:val>
                                        </p:tav>
                                      </p:tavLst>
                                    </p:anim>
                                  </p:childTnLst>
                                </p:cTn>
                              </p:par>
                            </p:childTnLst>
                          </p:cTn>
                        </p:par>
                      </p:childTnLst>
                    </p:cTn>
                  </p:par>
                  <p:par>
                    <p:cTn id="99" fill="hold">
                      <p:stCondLst>
                        <p:cond delay="indefinite"/>
                      </p:stCondLst>
                      <p:childTnLst>
                        <p:par>
                          <p:cTn id="100" fill="hold">
                            <p:stCondLst>
                              <p:cond delay="0"/>
                            </p:stCondLst>
                            <p:childTnLst>
                              <p:par>
                                <p:cTn id="101" presetID="2" presetClass="entr" presetSubtype="1" fill="hold" grpId="0" nodeType="clickEffect">
                                  <p:stCondLst>
                                    <p:cond delay="0"/>
                                  </p:stCondLst>
                                  <p:childTnLst>
                                    <p:set>
                                      <p:cBhvr>
                                        <p:cTn id="102" dur="1" fill="hold">
                                          <p:stCondLst>
                                            <p:cond delay="0"/>
                                          </p:stCondLst>
                                        </p:cTn>
                                        <p:tgtEl>
                                          <p:spTgt spid="28"/>
                                        </p:tgtEl>
                                        <p:attrNameLst>
                                          <p:attrName>style.visibility</p:attrName>
                                        </p:attrNameLst>
                                      </p:cBhvr>
                                      <p:to>
                                        <p:strVal val="visible"/>
                                      </p:to>
                                    </p:set>
                                    <p:anim calcmode="lin" valueType="num">
                                      <p:cBhvr additive="base">
                                        <p:cTn id="103" dur="500" fill="hold"/>
                                        <p:tgtEl>
                                          <p:spTgt spid="28"/>
                                        </p:tgtEl>
                                        <p:attrNameLst>
                                          <p:attrName>ppt_x</p:attrName>
                                        </p:attrNameLst>
                                      </p:cBhvr>
                                      <p:tavLst>
                                        <p:tav tm="0">
                                          <p:val>
                                            <p:strVal val="#ppt_x"/>
                                          </p:val>
                                        </p:tav>
                                        <p:tav tm="100000">
                                          <p:val>
                                            <p:strVal val="#ppt_x"/>
                                          </p:val>
                                        </p:tav>
                                      </p:tavLst>
                                    </p:anim>
                                    <p:anim calcmode="lin" valueType="num">
                                      <p:cBhvr additive="base">
                                        <p:cTn id="104" dur="500" fill="hold"/>
                                        <p:tgtEl>
                                          <p:spTgt spid="28"/>
                                        </p:tgtEl>
                                        <p:attrNameLst>
                                          <p:attrName>ppt_y</p:attrName>
                                        </p:attrNameLst>
                                      </p:cBhvr>
                                      <p:tavLst>
                                        <p:tav tm="0">
                                          <p:val>
                                            <p:strVal val="0-#ppt_h/2"/>
                                          </p:val>
                                        </p:tav>
                                        <p:tav tm="100000">
                                          <p:val>
                                            <p:strVal val="#ppt_y"/>
                                          </p:val>
                                        </p:tav>
                                      </p:tavLst>
                                    </p:anim>
                                  </p:childTnLst>
                                </p:cTn>
                              </p:par>
                            </p:childTnLst>
                          </p:cTn>
                        </p:par>
                        <p:par>
                          <p:cTn id="105" fill="hold">
                            <p:stCondLst>
                              <p:cond delay="500"/>
                            </p:stCondLst>
                            <p:childTnLst>
                              <p:par>
                                <p:cTn id="106" presetID="2" presetClass="entr" presetSubtype="4" fill="hold" nodeType="afterEffect">
                                  <p:stCondLst>
                                    <p:cond delay="0"/>
                                  </p:stCondLst>
                                  <p:childTnLst>
                                    <p:set>
                                      <p:cBhvr>
                                        <p:cTn id="107" dur="1" fill="hold">
                                          <p:stCondLst>
                                            <p:cond delay="0"/>
                                          </p:stCondLst>
                                        </p:cTn>
                                        <p:tgtEl>
                                          <p:spTgt spid="32"/>
                                        </p:tgtEl>
                                        <p:attrNameLst>
                                          <p:attrName>style.visibility</p:attrName>
                                        </p:attrNameLst>
                                      </p:cBhvr>
                                      <p:to>
                                        <p:strVal val="visible"/>
                                      </p:to>
                                    </p:set>
                                    <p:anim calcmode="lin" valueType="num">
                                      <p:cBhvr additive="base">
                                        <p:cTn id="108" dur="500" fill="hold"/>
                                        <p:tgtEl>
                                          <p:spTgt spid="32"/>
                                        </p:tgtEl>
                                        <p:attrNameLst>
                                          <p:attrName>ppt_x</p:attrName>
                                        </p:attrNameLst>
                                      </p:cBhvr>
                                      <p:tavLst>
                                        <p:tav tm="0">
                                          <p:val>
                                            <p:strVal val="#ppt_x"/>
                                          </p:val>
                                        </p:tav>
                                        <p:tav tm="100000">
                                          <p:val>
                                            <p:strVal val="#ppt_x"/>
                                          </p:val>
                                        </p:tav>
                                      </p:tavLst>
                                    </p:anim>
                                    <p:anim calcmode="lin" valueType="num">
                                      <p:cBhvr additive="base">
                                        <p:cTn id="109" dur="500" fill="hold"/>
                                        <p:tgtEl>
                                          <p:spTgt spid="32"/>
                                        </p:tgtEl>
                                        <p:attrNameLst>
                                          <p:attrName>ppt_y</p:attrName>
                                        </p:attrNameLst>
                                      </p:cBhvr>
                                      <p:tavLst>
                                        <p:tav tm="0">
                                          <p:val>
                                            <p:strVal val="1+#ppt_h/2"/>
                                          </p:val>
                                        </p:tav>
                                        <p:tav tm="100000">
                                          <p:val>
                                            <p:strVal val="#ppt_y"/>
                                          </p:val>
                                        </p:tav>
                                      </p:tavLst>
                                    </p:anim>
                                  </p:childTnLst>
                                </p:cTn>
                              </p:par>
                              <p:par>
                                <p:cTn id="110" presetID="2" presetClass="entr" presetSubtype="4" fill="hold" grpId="0" nodeType="withEffect">
                                  <p:stCondLst>
                                    <p:cond delay="0"/>
                                  </p:stCondLst>
                                  <p:childTnLst>
                                    <p:set>
                                      <p:cBhvr>
                                        <p:cTn id="111" dur="1" fill="hold">
                                          <p:stCondLst>
                                            <p:cond delay="0"/>
                                          </p:stCondLst>
                                        </p:cTn>
                                        <p:tgtEl>
                                          <p:spTgt spid="33"/>
                                        </p:tgtEl>
                                        <p:attrNameLst>
                                          <p:attrName>style.visibility</p:attrName>
                                        </p:attrNameLst>
                                      </p:cBhvr>
                                      <p:to>
                                        <p:strVal val="visible"/>
                                      </p:to>
                                    </p:set>
                                    <p:anim calcmode="lin" valueType="num">
                                      <p:cBhvr additive="base">
                                        <p:cTn id="112" dur="500" fill="hold"/>
                                        <p:tgtEl>
                                          <p:spTgt spid="33"/>
                                        </p:tgtEl>
                                        <p:attrNameLst>
                                          <p:attrName>ppt_x</p:attrName>
                                        </p:attrNameLst>
                                      </p:cBhvr>
                                      <p:tavLst>
                                        <p:tav tm="0">
                                          <p:val>
                                            <p:strVal val="#ppt_x"/>
                                          </p:val>
                                        </p:tav>
                                        <p:tav tm="100000">
                                          <p:val>
                                            <p:strVal val="#ppt_x"/>
                                          </p:val>
                                        </p:tav>
                                      </p:tavLst>
                                    </p:anim>
                                    <p:anim calcmode="lin" valueType="num">
                                      <p:cBhvr additive="base">
                                        <p:cTn id="113" dur="500" fill="hold"/>
                                        <p:tgtEl>
                                          <p:spTgt spid="33"/>
                                        </p:tgtEl>
                                        <p:attrNameLst>
                                          <p:attrName>ppt_y</p:attrName>
                                        </p:attrNameLst>
                                      </p:cBhvr>
                                      <p:tavLst>
                                        <p:tav tm="0">
                                          <p:val>
                                            <p:strVal val="1+#ppt_h/2"/>
                                          </p:val>
                                        </p:tav>
                                        <p:tav tm="100000">
                                          <p:val>
                                            <p:strVal val="#ppt_y"/>
                                          </p:val>
                                        </p:tav>
                                      </p:tavLst>
                                    </p:anim>
                                  </p:childTnLst>
                                </p:cTn>
                              </p:par>
                              <p:par>
                                <p:cTn id="114" presetID="2" presetClass="entr" presetSubtype="4" fill="hold" nodeType="withEffect">
                                  <p:stCondLst>
                                    <p:cond delay="0"/>
                                  </p:stCondLst>
                                  <p:childTnLst>
                                    <p:set>
                                      <p:cBhvr>
                                        <p:cTn id="115" dur="1" fill="hold">
                                          <p:stCondLst>
                                            <p:cond delay="0"/>
                                          </p:stCondLst>
                                        </p:cTn>
                                        <p:tgtEl>
                                          <p:spTgt spid="34"/>
                                        </p:tgtEl>
                                        <p:attrNameLst>
                                          <p:attrName>style.visibility</p:attrName>
                                        </p:attrNameLst>
                                      </p:cBhvr>
                                      <p:to>
                                        <p:strVal val="visible"/>
                                      </p:to>
                                    </p:set>
                                    <p:anim calcmode="lin" valueType="num">
                                      <p:cBhvr additive="base">
                                        <p:cTn id="116" dur="500" fill="hold"/>
                                        <p:tgtEl>
                                          <p:spTgt spid="34"/>
                                        </p:tgtEl>
                                        <p:attrNameLst>
                                          <p:attrName>ppt_x</p:attrName>
                                        </p:attrNameLst>
                                      </p:cBhvr>
                                      <p:tavLst>
                                        <p:tav tm="0">
                                          <p:val>
                                            <p:strVal val="#ppt_x"/>
                                          </p:val>
                                        </p:tav>
                                        <p:tav tm="100000">
                                          <p:val>
                                            <p:strVal val="#ppt_x"/>
                                          </p:val>
                                        </p:tav>
                                      </p:tavLst>
                                    </p:anim>
                                    <p:anim calcmode="lin" valueType="num">
                                      <p:cBhvr additive="base">
                                        <p:cTn id="117" dur="500" fill="hold"/>
                                        <p:tgtEl>
                                          <p:spTgt spid="3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video>
              <p:cMediaNode vol="80000">
                <p:cTn id="118" fill="hold" display="0">
                  <p:stCondLst>
                    <p:cond delay="indefinite"/>
                  </p:stCondLst>
                </p:cTn>
                <p:tgtEl>
                  <p:spTgt spid="14"/>
                </p:tgtEl>
              </p:cMediaNode>
            </p:video>
            <p:video fullScrn="1">
              <p:cMediaNode vol="80000">
                <p:cTn id="119" fill="hold" display="0">
                  <p:stCondLst>
                    <p:cond delay="indefinite"/>
                  </p:stCondLst>
                </p:cTn>
                <p:tgtEl>
                  <p:spTgt spid="34"/>
                </p:tgtEl>
              </p:cMediaNode>
            </p:video>
          </p:childTnLst>
        </p:cTn>
      </p:par>
    </p:tnLst>
    <p:bldLst>
      <p:bldP spid="11" grpId="0" animBg="1"/>
      <p:bldP spid="12" grpId="0" animBg="1"/>
      <p:bldP spid="15" grpId="0" animBg="1"/>
      <p:bldP spid="16" grpId="0" animBg="1"/>
      <p:bldP spid="17" grpId="0" animBg="1"/>
      <p:bldP spid="18" grpId="0" animBg="1"/>
      <p:bldP spid="19" grpId="0" animBg="1"/>
      <p:bldP spid="20" grpId="0" animBg="1"/>
      <p:bldP spid="21" grpId="0" animBg="1"/>
      <p:bldP spid="23" grpId="0" animBg="1"/>
      <p:bldP spid="27" grpId="0" animBg="1"/>
      <p:bldP spid="28" grpId="0" animBg="1"/>
      <p:bldP spid="33" grpId="0"/>
      <p:bldP spid="35" grpId="0" animBg="1"/>
      <p:bldP spid="36" grpId="0" animBg="1"/>
      <p:bldP spid="37" grpId="0" animBg="1"/>
      <p:bldP spid="38"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xmlns="" id="{44187437-8BF2-87C3-61DC-2BFC645095B7}"/>
              </a:ext>
            </a:extLst>
          </p:cNvPr>
          <p:cNvPicPr>
            <a:picLocks noChangeAspect="1"/>
          </p:cNvPicPr>
          <p:nvPr/>
        </p:nvPicPr>
        <p:blipFill>
          <a:blip r:embed="rId6" cstate="print">
            <a:extLst>
              <a:ext uri="{BEBA8EAE-BF5A-486C-A8C5-ECC9F3942E4B}">
                <a14:imgProps xmlns:a14="http://schemas.microsoft.com/office/drawing/2010/main">
                  <a14:imgLayer r:embed="rId7">
                    <a14:imgEffect>
                      <a14:artisticPhotocopy/>
                    </a14:imgEffect>
                    <a14:imgEffect>
                      <a14:brightnessContrast bright="40000" contrast="40000"/>
                    </a14:imgEffect>
                  </a14:imgLayer>
                </a14:imgProps>
              </a:ext>
              <a:ext uri="{28A0092B-C50C-407E-A947-70E740481C1C}">
                <a14:useLocalDpi xmlns:a14="http://schemas.microsoft.com/office/drawing/2010/main" val="0"/>
              </a:ext>
            </a:extLst>
          </a:blip>
          <a:srcRect/>
          <a:stretch/>
        </p:blipFill>
        <p:spPr>
          <a:xfrm>
            <a:off x="0" y="6636334"/>
            <a:ext cx="942391" cy="942391"/>
          </a:xfrm>
          <a:prstGeom prst="rect">
            <a:avLst/>
          </a:prstGeom>
        </p:spPr>
      </p:pic>
      <p:sp>
        <p:nvSpPr>
          <p:cNvPr id="6" name="Rectangle 5"/>
          <p:cNvSpPr/>
          <p:nvPr/>
        </p:nvSpPr>
        <p:spPr>
          <a:xfrm>
            <a:off x="-14514" y="-46181"/>
            <a:ext cx="12206514" cy="1005543"/>
          </a:xfrm>
          <a:prstGeom prst="rect">
            <a:avLst/>
          </a:prstGeom>
          <a:solidFill>
            <a:schemeClr val="bg1">
              <a:alpha val="70000"/>
            </a:schemeClr>
          </a:solidFill>
          <a:ln>
            <a:noFill/>
          </a:ln>
          <a:effectLst>
            <a:softEdge rad="0"/>
          </a:effectLst>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rtl="1"/>
            <a:endParaRPr lang="fa-IR" sz="3276" dirty="0"/>
          </a:p>
        </p:txBody>
      </p:sp>
      <p:sp>
        <p:nvSpPr>
          <p:cNvPr id="7" name="Rounded Rectangle 6"/>
          <p:cNvSpPr/>
          <p:nvPr/>
        </p:nvSpPr>
        <p:spPr>
          <a:xfrm>
            <a:off x="9144000" y="179882"/>
            <a:ext cx="3005399" cy="596269"/>
          </a:xfrm>
          <a:prstGeom prst="roundRect">
            <a:avLst>
              <a:gd name="adj" fmla="val 18333"/>
            </a:avLst>
          </a:prstGeom>
          <a:solidFill>
            <a:srgbClr val="66FFCC"/>
          </a:solidFill>
          <a:ln/>
        </p:spPr>
        <p:style>
          <a:lnRef idx="0">
            <a:schemeClr val="accent2"/>
          </a:lnRef>
          <a:fillRef idx="3">
            <a:schemeClr val="accent2"/>
          </a:fillRef>
          <a:effectRef idx="3">
            <a:schemeClr val="accent2"/>
          </a:effectRef>
          <a:fontRef idx="minor">
            <a:schemeClr val="lt1"/>
          </a:fontRef>
        </p:style>
        <p:txBody>
          <a:bodyPr rtlCol="0" anchor="ctr"/>
          <a:lstStyle/>
          <a:p>
            <a:pPr algn="ctr" rtl="1"/>
            <a:r>
              <a:rPr lang="fa-IR" sz="2400" b="1" dirty="0">
                <a:solidFill>
                  <a:srgbClr val="002060"/>
                </a:solidFill>
                <a:latin typeface="Noor_Titr" pitchFamily="2" charset="-78"/>
                <a:cs typeface="B Titr" panose="00000700000000000000" pitchFamily="2" charset="-78"/>
              </a:rPr>
              <a:t>2. عظمت راهِ طی‌شده</a:t>
            </a:r>
          </a:p>
        </p:txBody>
      </p:sp>
      <p:sp>
        <p:nvSpPr>
          <p:cNvPr id="8" name="Left Arrow 7"/>
          <p:cNvSpPr/>
          <p:nvPr/>
        </p:nvSpPr>
        <p:spPr>
          <a:xfrm>
            <a:off x="8405772" y="332086"/>
            <a:ext cx="457200" cy="299808"/>
          </a:xfrm>
          <a:prstGeom prst="leftArrow">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endParaRPr lang="fa-IR"/>
          </a:p>
        </p:txBody>
      </p:sp>
      <p:sp>
        <p:nvSpPr>
          <p:cNvPr id="9" name="Rectangle: Rounded Corners 7">
            <a:extLst>
              <a:ext uri="{FF2B5EF4-FFF2-40B4-BE49-F238E27FC236}">
                <a16:creationId xmlns:a16="http://schemas.microsoft.com/office/drawing/2014/main" xmlns="" id="{74D89166-66DA-C49C-F40A-E1D7D01BAE3A}"/>
              </a:ext>
            </a:extLst>
          </p:cNvPr>
          <p:cNvSpPr/>
          <p:nvPr/>
        </p:nvSpPr>
        <p:spPr>
          <a:xfrm>
            <a:off x="4766978" y="191724"/>
            <a:ext cx="3498280" cy="584200"/>
          </a:xfrm>
          <a:prstGeom prst="roundRect">
            <a:avLst>
              <a:gd name="adj" fmla="val 50000"/>
            </a:avLst>
          </a:prstGeom>
          <a:solidFill>
            <a:schemeClr val="bg1"/>
          </a:solidFill>
          <a:ln>
            <a:noFill/>
          </a:ln>
          <a:effectLst/>
        </p:spPr>
        <p:style>
          <a:lnRef idx="0">
            <a:schemeClr val="accent1"/>
          </a:lnRef>
          <a:fillRef idx="3">
            <a:schemeClr val="accent1"/>
          </a:fillRef>
          <a:effectRef idx="3">
            <a:schemeClr val="accent1"/>
          </a:effectRef>
          <a:fontRef idx="minor">
            <a:schemeClr val="lt1"/>
          </a:fontRef>
        </p:style>
        <p:txBody>
          <a:bodyPr rtlCol="1" anchor="ctr"/>
          <a:lstStyle/>
          <a:p>
            <a:pPr algn="ctr" rtl="1"/>
            <a:r>
              <a:rPr lang="fa-IR" sz="2000" b="1" dirty="0">
                <a:solidFill>
                  <a:schemeClr val="tx1"/>
                </a:solidFill>
                <a:latin typeface="Noor_Titr" pitchFamily="2" charset="-78"/>
                <a:cs typeface="B Titr" panose="00000700000000000000" pitchFamily="2" charset="-78"/>
              </a:rPr>
              <a:t>تجربه‌های بی‌بدیل انقلاب اسلامی</a:t>
            </a:r>
          </a:p>
        </p:txBody>
      </p:sp>
      <p:sp>
        <p:nvSpPr>
          <p:cNvPr id="10" name="Left Arrow 9"/>
          <p:cNvSpPr/>
          <p:nvPr/>
        </p:nvSpPr>
        <p:spPr>
          <a:xfrm>
            <a:off x="4169264" y="328112"/>
            <a:ext cx="457200" cy="299808"/>
          </a:xfrm>
          <a:prstGeom prst="leftArrow">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endParaRPr lang="fa-IR"/>
          </a:p>
        </p:txBody>
      </p:sp>
      <p:sp>
        <p:nvSpPr>
          <p:cNvPr id="12" name="Rectangle: Rounded Corners 7">
            <a:extLst>
              <a:ext uri="{FF2B5EF4-FFF2-40B4-BE49-F238E27FC236}">
                <a16:creationId xmlns:a16="http://schemas.microsoft.com/office/drawing/2014/main" xmlns="" id="{74D89166-66DA-C49C-F40A-E1D7D01BAE3A}"/>
              </a:ext>
            </a:extLst>
          </p:cNvPr>
          <p:cNvSpPr/>
          <p:nvPr/>
        </p:nvSpPr>
        <p:spPr>
          <a:xfrm>
            <a:off x="309809" y="68580"/>
            <a:ext cx="3718942" cy="842019"/>
          </a:xfrm>
          <a:prstGeom prst="roundRect">
            <a:avLst>
              <a:gd name="adj" fmla="val 50000"/>
            </a:avLst>
          </a:prstGeom>
          <a:solidFill>
            <a:schemeClr val="accent4">
              <a:lumMod val="60000"/>
              <a:lumOff val="40000"/>
            </a:schemeClr>
          </a:solidFill>
          <a:ln>
            <a:noFill/>
          </a:ln>
          <a:effectLst/>
        </p:spPr>
        <p:style>
          <a:lnRef idx="0">
            <a:schemeClr val="accent1"/>
          </a:lnRef>
          <a:fillRef idx="3">
            <a:schemeClr val="accent1"/>
          </a:fillRef>
          <a:effectRef idx="3">
            <a:schemeClr val="accent1"/>
          </a:effectRef>
          <a:fontRef idx="minor">
            <a:schemeClr val="lt1"/>
          </a:fontRef>
        </p:style>
        <p:txBody>
          <a:bodyPr rtlCol="1" anchor="ctr"/>
          <a:lstStyle/>
          <a:p>
            <a:pPr algn="ctr" rtl="1"/>
            <a:r>
              <a:rPr lang="fa-IR" sz="1800" b="1" dirty="0">
                <a:solidFill>
                  <a:srgbClr val="08355F"/>
                </a:solidFill>
                <a:latin typeface="Noor_Titr" pitchFamily="2" charset="-78"/>
                <a:cs typeface="B Titr" panose="00000700000000000000" pitchFamily="2" charset="-78"/>
              </a:rPr>
              <a:t>5. مدیریت‌های جهادی و اعتقاد به اصل</a:t>
            </a:r>
          </a:p>
          <a:p>
            <a:pPr algn="ctr" rtl="1">
              <a:lnSpc>
                <a:spcPct val="150000"/>
              </a:lnSpc>
            </a:pPr>
            <a:r>
              <a:rPr lang="fa-IR" sz="1800" b="1" dirty="0">
                <a:solidFill>
                  <a:srgbClr val="08355F"/>
                </a:solidFill>
                <a:latin typeface="Noor_Titr" pitchFamily="2" charset="-78"/>
                <a:cs typeface="B Titr" panose="00000700000000000000" pitchFamily="2" charset="-78"/>
              </a:rPr>
              <a:t>«ما میتوانیم» ؛ عامل پیشرفت</a:t>
            </a:r>
          </a:p>
        </p:txBody>
      </p:sp>
      <p:pic>
        <p:nvPicPr>
          <p:cNvPr id="13" name="Picture 12">
            <a:extLst>
              <a:ext uri="{FF2B5EF4-FFF2-40B4-BE49-F238E27FC236}">
                <a16:creationId xmlns:a16="http://schemas.microsoft.com/office/drawing/2014/main" xmlns="" id="{44187437-8BF2-87C3-61DC-2BFC645095B7}"/>
              </a:ext>
            </a:extLst>
          </p:cNvPr>
          <p:cNvPicPr>
            <a:picLocks noChangeAspect="1"/>
          </p:cNvPicPr>
          <p:nvPr/>
        </p:nvPicPr>
        <p:blipFill>
          <a:blip r:embed="rId8" cstate="email">
            <a:extLst>
              <a:ext uri="{BEBA8EAE-BF5A-486C-A8C5-ECC9F3942E4B}">
                <a14:imgProps xmlns:a14="http://schemas.microsoft.com/office/drawing/2010/main">
                  <a14:imgLayer r:embed="rId9">
                    <a14:imgEffect>
                      <a14:artisticPhotocopy/>
                    </a14:imgEffect>
                    <a14:imgEffect>
                      <a14:brightnessContrast bright="40000" contrast="40000"/>
                    </a14:imgEffect>
                  </a14:imgLayer>
                </a14:imgProps>
              </a:ext>
              <a:ext uri="{28A0092B-C50C-407E-A947-70E740481C1C}">
                <a14:useLocalDpi xmlns:a14="http://schemas.microsoft.com/office/drawing/2010/main"/>
              </a:ext>
            </a:extLst>
          </a:blip>
          <a:srcRect/>
          <a:stretch/>
        </p:blipFill>
        <p:spPr>
          <a:xfrm>
            <a:off x="0" y="6636334"/>
            <a:ext cx="942391" cy="942391"/>
          </a:xfrm>
          <a:prstGeom prst="rect">
            <a:avLst/>
          </a:prstGeom>
        </p:spPr>
      </p:pic>
      <p:pic>
        <p:nvPicPr>
          <p:cNvPr id="39" name="Picture 38">
            <a:extLst>
              <a:ext uri="{FF2B5EF4-FFF2-40B4-BE49-F238E27FC236}">
                <a16:creationId xmlns:a16="http://schemas.microsoft.com/office/drawing/2014/main" xmlns="" id="{44187437-8BF2-87C3-61DC-2BFC645095B7}"/>
              </a:ext>
            </a:extLst>
          </p:cNvPr>
          <p:cNvPicPr>
            <a:picLocks noChangeAspect="1"/>
          </p:cNvPicPr>
          <p:nvPr/>
        </p:nvPicPr>
        <p:blipFill>
          <a:blip r:embed="rId8" cstate="email">
            <a:extLst>
              <a:ext uri="{BEBA8EAE-BF5A-486C-A8C5-ECC9F3942E4B}">
                <a14:imgProps xmlns:a14="http://schemas.microsoft.com/office/drawing/2010/main">
                  <a14:imgLayer r:embed="rId9">
                    <a14:imgEffect>
                      <a14:artisticPhotocopy/>
                    </a14:imgEffect>
                    <a14:imgEffect>
                      <a14:brightnessContrast bright="40000" contrast="40000"/>
                    </a14:imgEffect>
                  </a14:imgLayer>
                </a14:imgProps>
              </a:ext>
              <a:ext uri="{28A0092B-C50C-407E-A947-70E740481C1C}">
                <a14:useLocalDpi xmlns:a14="http://schemas.microsoft.com/office/drawing/2010/main"/>
              </a:ext>
            </a:extLst>
          </a:blip>
          <a:srcRect/>
          <a:stretch/>
        </p:blipFill>
        <p:spPr>
          <a:xfrm>
            <a:off x="0" y="6636334"/>
            <a:ext cx="942391" cy="942391"/>
          </a:xfrm>
          <a:prstGeom prst="rect">
            <a:avLst/>
          </a:prstGeom>
        </p:spPr>
      </p:pic>
      <p:sp>
        <p:nvSpPr>
          <p:cNvPr id="40" name="Rectangle: Rounded Corners 16">
            <a:extLst>
              <a:ext uri="{FF2B5EF4-FFF2-40B4-BE49-F238E27FC236}">
                <a16:creationId xmlns:a16="http://schemas.microsoft.com/office/drawing/2014/main" xmlns="" id="{6FDFAF14-58EE-A0E8-CC79-D53A67E8B3F1}"/>
              </a:ext>
            </a:extLst>
          </p:cNvPr>
          <p:cNvSpPr/>
          <p:nvPr/>
        </p:nvSpPr>
        <p:spPr>
          <a:xfrm>
            <a:off x="8255164" y="1163246"/>
            <a:ext cx="2253722" cy="721802"/>
          </a:xfrm>
          <a:prstGeom prst="roundRect">
            <a:avLst>
              <a:gd name="adj" fmla="val 44915"/>
            </a:avLst>
          </a:prstGeom>
          <a:ln w="19050">
            <a:solidFill>
              <a:schemeClr val="bg1"/>
            </a:solidFill>
          </a:ln>
        </p:spPr>
        <p:style>
          <a:lnRef idx="0">
            <a:schemeClr val="dk1"/>
          </a:lnRef>
          <a:fillRef idx="3">
            <a:schemeClr val="dk1"/>
          </a:fillRef>
          <a:effectRef idx="3">
            <a:schemeClr val="dk1"/>
          </a:effectRef>
          <a:fontRef idx="minor">
            <a:schemeClr val="lt1"/>
          </a:fontRef>
        </p:style>
        <p:txBody>
          <a:bodyPr rtlCol="1" anchor="ctr"/>
          <a:lstStyle/>
          <a:p>
            <a:pPr algn="ctr" defTabSz="914400" rtl="1">
              <a:lnSpc>
                <a:spcPct val="150000"/>
              </a:lnSpc>
              <a:defRPr/>
            </a:pPr>
            <a:r>
              <a:rPr lang="fa-IR" sz="1400" b="1" dirty="0">
                <a:solidFill>
                  <a:prstClr val="white"/>
                </a:solidFill>
                <a:latin typeface="Noor_Titr" pitchFamily="2" charset="-78"/>
                <a:cs typeface="B Zar" panose="00000400000000000000" pitchFamily="2" charset="-78"/>
              </a:rPr>
              <a:t>جمهوری اسلامی به‌رغم همه‌ی این مشکلات طاقت‌فرسا</a:t>
            </a:r>
          </a:p>
        </p:txBody>
      </p:sp>
      <p:sp>
        <p:nvSpPr>
          <p:cNvPr id="41" name="Rectangle: Rounded Corners 22">
            <a:extLst>
              <a:ext uri="{FF2B5EF4-FFF2-40B4-BE49-F238E27FC236}">
                <a16:creationId xmlns:a16="http://schemas.microsoft.com/office/drawing/2014/main" xmlns="" id="{E283BBAF-3574-8625-F815-98C8ED2E9B9F}"/>
              </a:ext>
            </a:extLst>
          </p:cNvPr>
          <p:cNvSpPr/>
          <p:nvPr/>
        </p:nvSpPr>
        <p:spPr>
          <a:xfrm>
            <a:off x="7384466" y="1994073"/>
            <a:ext cx="4089999" cy="449589"/>
          </a:xfrm>
          <a:prstGeom prst="roundRect">
            <a:avLst>
              <a:gd name="adj" fmla="val 44915"/>
            </a:avLst>
          </a:prstGeom>
          <a:gradFill flip="none" rotWithShape="1">
            <a:gsLst>
              <a:gs pos="0">
                <a:schemeClr val="accent4">
                  <a:lumMod val="67000"/>
                </a:schemeClr>
              </a:gs>
              <a:gs pos="48000">
                <a:schemeClr val="accent4">
                  <a:lumMod val="97000"/>
                  <a:lumOff val="3000"/>
                </a:schemeClr>
              </a:gs>
              <a:gs pos="100000">
                <a:schemeClr val="accent4">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rtlCol="1" anchor="ctr"/>
          <a:lstStyle/>
          <a:p>
            <a:pPr algn="ctr" defTabSz="914400" rtl="1">
              <a:defRPr/>
            </a:pPr>
            <a:r>
              <a:rPr lang="fa-IR" sz="1600" b="1" dirty="0">
                <a:solidFill>
                  <a:prstClr val="black"/>
                </a:solidFill>
                <a:latin typeface="Noor_Titr" pitchFamily="2" charset="-78"/>
                <a:cs typeface="B Zar" panose="00000400000000000000" pitchFamily="2" charset="-78"/>
              </a:rPr>
              <a:t>روزبه‌روز گامهای بلندتر و استوارتری به جلو برداشت</a:t>
            </a:r>
          </a:p>
        </p:txBody>
      </p:sp>
      <p:sp>
        <p:nvSpPr>
          <p:cNvPr id="42" name="Rectangle: Rounded Corners 23">
            <a:extLst>
              <a:ext uri="{FF2B5EF4-FFF2-40B4-BE49-F238E27FC236}">
                <a16:creationId xmlns:a16="http://schemas.microsoft.com/office/drawing/2014/main" xmlns="" id="{9EC2CAB5-2F26-9875-4994-D5EBA8F3F66C}"/>
              </a:ext>
            </a:extLst>
          </p:cNvPr>
          <p:cNvSpPr/>
          <p:nvPr/>
        </p:nvSpPr>
        <p:spPr>
          <a:xfrm>
            <a:off x="7726474" y="2614834"/>
            <a:ext cx="3405984" cy="449589"/>
          </a:xfrm>
          <a:prstGeom prst="roundRect">
            <a:avLst>
              <a:gd name="adj" fmla="val 44915"/>
            </a:avLst>
          </a:prstGeom>
          <a:gradFill flip="none" rotWithShape="1">
            <a:gsLst>
              <a:gs pos="0">
                <a:schemeClr val="accent4">
                  <a:lumMod val="67000"/>
                </a:schemeClr>
              </a:gs>
              <a:gs pos="48000">
                <a:schemeClr val="accent4">
                  <a:lumMod val="97000"/>
                  <a:lumOff val="3000"/>
                </a:schemeClr>
              </a:gs>
              <a:gs pos="100000">
                <a:schemeClr val="accent4">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rtlCol="1" anchor="ctr"/>
          <a:lstStyle/>
          <a:p>
            <a:pPr algn="ctr" defTabSz="914400" rtl="1">
              <a:defRPr/>
            </a:pPr>
            <a:r>
              <a:rPr lang="fa-IR" sz="1600" b="1" dirty="0">
                <a:solidFill>
                  <a:prstClr val="black"/>
                </a:solidFill>
                <a:latin typeface="Noor_Titr" pitchFamily="2" charset="-78"/>
                <a:cs typeface="B Zar" panose="00000400000000000000" pitchFamily="2" charset="-78"/>
              </a:rPr>
              <a:t>این چهل سال، شاهد جهادهای بزرگ</a:t>
            </a:r>
          </a:p>
        </p:txBody>
      </p:sp>
      <p:sp>
        <p:nvSpPr>
          <p:cNvPr id="43" name="Rectangle: Rounded Corners 30">
            <a:extLst>
              <a:ext uri="{FF2B5EF4-FFF2-40B4-BE49-F238E27FC236}">
                <a16:creationId xmlns:a16="http://schemas.microsoft.com/office/drawing/2014/main" xmlns="" id="{E963D1BB-617F-6061-047E-F2AC911F4869}"/>
              </a:ext>
            </a:extLst>
          </p:cNvPr>
          <p:cNvSpPr/>
          <p:nvPr/>
        </p:nvSpPr>
        <p:spPr>
          <a:xfrm>
            <a:off x="7726474" y="3235595"/>
            <a:ext cx="3405984" cy="449589"/>
          </a:xfrm>
          <a:prstGeom prst="roundRect">
            <a:avLst>
              <a:gd name="adj" fmla="val 44915"/>
            </a:avLst>
          </a:prstGeom>
          <a:gradFill flip="none" rotWithShape="1">
            <a:gsLst>
              <a:gs pos="0">
                <a:schemeClr val="accent4">
                  <a:lumMod val="67000"/>
                </a:schemeClr>
              </a:gs>
              <a:gs pos="48000">
                <a:schemeClr val="accent4">
                  <a:lumMod val="97000"/>
                  <a:lumOff val="3000"/>
                </a:schemeClr>
              </a:gs>
              <a:gs pos="100000">
                <a:schemeClr val="accent4">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rtlCol="1" anchor="ctr"/>
          <a:lstStyle/>
          <a:p>
            <a:pPr algn="ctr" defTabSz="914400" rtl="1">
              <a:defRPr/>
            </a:pPr>
            <a:r>
              <a:rPr lang="fa-IR" sz="1600" b="1" dirty="0">
                <a:solidFill>
                  <a:prstClr val="black"/>
                </a:solidFill>
                <a:latin typeface="Noor_Titr" pitchFamily="2" charset="-78"/>
                <a:cs typeface="B Zar" panose="00000400000000000000" pitchFamily="2" charset="-78"/>
              </a:rPr>
              <a:t>و افتخارات درخشان</a:t>
            </a:r>
          </a:p>
        </p:txBody>
      </p:sp>
      <p:sp>
        <p:nvSpPr>
          <p:cNvPr id="44" name="Rectangle: Rounded Corners 31">
            <a:extLst>
              <a:ext uri="{FF2B5EF4-FFF2-40B4-BE49-F238E27FC236}">
                <a16:creationId xmlns:a16="http://schemas.microsoft.com/office/drawing/2014/main" xmlns="" id="{61B71242-17A8-4C40-0AAA-AF6974262BD3}"/>
              </a:ext>
            </a:extLst>
          </p:cNvPr>
          <p:cNvSpPr/>
          <p:nvPr/>
        </p:nvSpPr>
        <p:spPr>
          <a:xfrm>
            <a:off x="7726474" y="3856356"/>
            <a:ext cx="3405984" cy="449589"/>
          </a:xfrm>
          <a:prstGeom prst="roundRect">
            <a:avLst>
              <a:gd name="adj" fmla="val 44915"/>
            </a:avLst>
          </a:prstGeom>
          <a:gradFill flip="none" rotWithShape="1">
            <a:gsLst>
              <a:gs pos="0">
                <a:schemeClr val="accent4">
                  <a:lumMod val="67000"/>
                </a:schemeClr>
              </a:gs>
              <a:gs pos="48000">
                <a:schemeClr val="accent4">
                  <a:lumMod val="97000"/>
                  <a:lumOff val="3000"/>
                </a:schemeClr>
              </a:gs>
              <a:gs pos="100000">
                <a:schemeClr val="accent4">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rtlCol="1" anchor="ctr"/>
          <a:lstStyle/>
          <a:p>
            <a:pPr algn="ctr" defTabSz="914400" rtl="1">
              <a:defRPr/>
            </a:pPr>
            <a:r>
              <a:rPr lang="fa-IR" sz="1600" b="1" dirty="0">
                <a:solidFill>
                  <a:prstClr val="black"/>
                </a:solidFill>
                <a:latin typeface="Noor_Titr" pitchFamily="2" charset="-78"/>
                <a:cs typeface="B Zar" panose="00000400000000000000" pitchFamily="2" charset="-78"/>
              </a:rPr>
              <a:t>و پیشرفتهای شگفت‌آور در ایران</a:t>
            </a:r>
          </a:p>
        </p:txBody>
      </p:sp>
      <p:sp>
        <p:nvSpPr>
          <p:cNvPr id="45" name="Rectangle: Rounded Corners 32">
            <a:extLst>
              <a:ext uri="{FF2B5EF4-FFF2-40B4-BE49-F238E27FC236}">
                <a16:creationId xmlns:a16="http://schemas.microsoft.com/office/drawing/2014/main" xmlns="" id="{F1FB5CD1-B02C-2BE5-CA84-BDE351D708D4}"/>
              </a:ext>
            </a:extLst>
          </p:cNvPr>
          <p:cNvSpPr/>
          <p:nvPr/>
        </p:nvSpPr>
        <p:spPr>
          <a:xfrm>
            <a:off x="7532915" y="4438480"/>
            <a:ext cx="3793100" cy="776757"/>
          </a:xfrm>
          <a:prstGeom prst="roundRect">
            <a:avLst>
              <a:gd name="adj" fmla="val 44915"/>
            </a:avLst>
          </a:prstGeom>
          <a:solidFill>
            <a:schemeClr val="bg1"/>
          </a:solidFill>
          <a:ln/>
        </p:spPr>
        <p:style>
          <a:lnRef idx="0">
            <a:schemeClr val="accent2"/>
          </a:lnRef>
          <a:fillRef idx="3">
            <a:schemeClr val="accent2"/>
          </a:fillRef>
          <a:effectRef idx="3">
            <a:schemeClr val="accent2"/>
          </a:effectRef>
          <a:fontRef idx="minor">
            <a:schemeClr val="lt1"/>
          </a:fontRef>
        </p:style>
        <p:txBody>
          <a:bodyPr rtlCol="1" anchor="ctr"/>
          <a:lstStyle/>
          <a:p>
            <a:pPr algn="ctr" defTabSz="914400" rtl="1">
              <a:lnSpc>
                <a:spcPct val="150000"/>
              </a:lnSpc>
              <a:defRPr/>
            </a:pPr>
            <a:r>
              <a:rPr lang="fa-IR" sz="1600" b="1" dirty="0">
                <a:solidFill>
                  <a:prstClr val="black"/>
                </a:solidFill>
                <a:latin typeface="Noor_Titr" pitchFamily="2" charset="-78"/>
                <a:cs typeface="B Zar" panose="00000400000000000000" pitchFamily="2" charset="-78"/>
              </a:rPr>
              <a:t>عظمت پیشرفتهای چهل‌ساله‌ی ملّت ایران</a:t>
            </a:r>
          </a:p>
          <a:p>
            <a:pPr algn="ctr" defTabSz="914400" rtl="1">
              <a:lnSpc>
                <a:spcPct val="150000"/>
              </a:lnSpc>
              <a:defRPr/>
            </a:pPr>
            <a:r>
              <a:rPr lang="fa-IR" sz="1600" b="1" dirty="0">
                <a:solidFill>
                  <a:prstClr val="black"/>
                </a:solidFill>
                <a:latin typeface="Noor_Titr" pitchFamily="2" charset="-78"/>
                <a:cs typeface="B Zar" panose="00000400000000000000" pitchFamily="2" charset="-78"/>
              </a:rPr>
              <a:t>آنگاه بدرستی دیده میشود که...</a:t>
            </a:r>
          </a:p>
        </p:txBody>
      </p:sp>
      <p:sp>
        <p:nvSpPr>
          <p:cNvPr id="46" name="Rectangle: Rounded Corners 34">
            <a:extLst>
              <a:ext uri="{FF2B5EF4-FFF2-40B4-BE49-F238E27FC236}">
                <a16:creationId xmlns:a16="http://schemas.microsoft.com/office/drawing/2014/main" xmlns="" id="{990E0297-45C7-2876-2120-821B44A04C2C}"/>
              </a:ext>
            </a:extLst>
          </p:cNvPr>
          <p:cNvSpPr/>
          <p:nvPr/>
        </p:nvSpPr>
        <p:spPr>
          <a:xfrm>
            <a:off x="1204687" y="5323696"/>
            <a:ext cx="10825298" cy="494430"/>
          </a:xfrm>
          <a:prstGeom prst="roundRect">
            <a:avLst>
              <a:gd name="adj" fmla="val 12763"/>
            </a:avLst>
          </a:prstGeom>
          <a:solidFill>
            <a:srgbClr val="66FFCC"/>
          </a:solidFill>
          <a:ln/>
        </p:spPr>
        <p:style>
          <a:lnRef idx="0">
            <a:schemeClr val="accent2"/>
          </a:lnRef>
          <a:fillRef idx="3">
            <a:schemeClr val="accent2"/>
          </a:fillRef>
          <a:effectRef idx="3">
            <a:schemeClr val="accent2"/>
          </a:effectRef>
          <a:fontRef idx="minor">
            <a:schemeClr val="lt1"/>
          </a:fontRef>
        </p:style>
        <p:txBody>
          <a:bodyPr rtlCol="1" anchor="ctr"/>
          <a:lstStyle/>
          <a:p>
            <a:pPr algn="ctr" defTabSz="914400" rtl="1">
              <a:defRPr/>
            </a:pPr>
            <a:r>
              <a:rPr lang="fa-IR" sz="2000" b="1" dirty="0">
                <a:solidFill>
                  <a:srgbClr val="002060"/>
                </a:solidFill>
                <a:latin typeface="Noor_Titr" pitchFamily="2" charset="-78"/>
                <a:cs typeface="B Zar" panose="00000400000000000000" pitchFamily="2" charset="-78"/>
              </a:rPr>
              <a:t>این مدّت، با مدّت‌های مشابه در انقلابهای بزرگی همچون انقلاب فرانسه و انقلاب اکتبر شوروی و انقلاب هند مقایسه شود.</a:t>
            </a:r>
          </a:p>
        </p:txBody>
      </p:sp>
      <p:pic>
        <p:nvPicPr>
          <p:cNvPr id="47" name="10">
            <a:hlinkClick r:id="" action="ppaction://media"/>
            <a:extLst>
              <a:ext uri="{FF2B5EF4-FFF2-40B4-BE49-F238E27FC236}">
                <a16:creationId xmlns:a16="http://schemas.microsoft.com/office/drawing/2014/main" xmlns="" id="{1EA13275-D3DF-B003-DBD9-73C259B6FB01}"/>
              </a:ext>
            </a:extLst>
          </p:cNvPr>
          <p:cNvPicPr>
            <a:picLocks noChangeAspect="1"/>
          </p:cNvPicPr>
          <p:nvPr>
            <a:videoFile r:link="rId2"/>
            <p:extLst>
              <p:ext uri="{DAA4B4D4-6D71-4841-9C94-3DE7FCFB9230}">
                <p14:media xmlns:p14="http://schemas.microsoft.com/office/powerpoint/2010/main" r:embed="rId1"/>
              </p:ext>
            </p:extLst>
          </p:nvPr>
        </p:nvPicPr>
        <p:blipFill>
          <a:blip r:embed="rId10"/>
          <a:stretch>
            <a:fillRect/>
          </a:stretch>
        </p:blipFill>
        <p:spPr>
          <a:xfrm>
            <a:off x="47966" y="1235003"/>
            <a:ext cx="6619974" cy="3971983"/>
          </a:xfrm>
          <a:prstGeom prst="rect">
            <a:avLst/>
          </a:prstGeom>
        </p:spPr>
      </p:pic>
      <p:sp>
        <p:nvSpPr>
          <p:cNvPr id="48" name="Rectangle: Rounded Corners 18">
            <a:extLst>
              <a:ext uri="{FF2B5EF4-FFF2-40B4-BE49-F238E27FC236}">
                <a16:creationId xmlns:a16="http://schemas.microsoft.com/office/drawing/2014/main" xmlns="" id="{7018F438-21A3-4315-D24F-977EF5095E82}"/>
              </a:ext>
            </a:extLst>
          </p:cNvPr>
          <p:cNvSpPr/>
          <p:nvPr/>
        </p:nvSpPr>
        <p:spPr>
          <a:xfrm>
            <a:off x="8750376" y="6347805"/>
            <a:ext cx="3136824" cy="576864"/>
          </a:xfrm>
          <a:prstGeom prst="roundRect">
            <a:avLst>
              <a:gd name="adj" fmla="val 44915"/>
            </a:avLst>
          </a:prstGeom>
          <a:noFill/>
          <a:ln w="28575">
            <a:solidFill>
              <a:srgbClr val="66FFCC"/>
            </a:solidFill>
          </a:ln>
        </p:spPr>
        <p:style>
          <a:lnRef idx="0">
            <a:scrgbClr r="0" g="0" b="0"/>
          </a:lnRef>
          <a:fillRef idx="0">
            <a:scrgbClr r="0" g="0" b="0"/>
          </a:fillRef>
          <a:effectRef idx="0">
            <a:scrgbClr r="0" g="0" b="0"/>
          </a:effectRef>
          <a:fontRef idx="minor">
            <a:schemeClr val="lt1"/>
          </a:fontRef>
        </p:style>
        <p:txBody>
          <a:bodyPr rtlCol="1" anchor="ctr"/>
          <a:lstStyle/>
          <a:p>
            <a:pPr algn="ctr" defTabSz="914400" rtl="1">
              <a:defRPr/>
            </a:pPr>
            <a:r>
              <a:rPr lang="fa-IR" sz="1800" b="1" dirty="0">
                <a:solidFill>
                  <a:srgbClr val="66FFCC"/>
                </a:solidFill>
                <a:latin typeface="Noor_Titr" pitchFamily="2" charset="-78"/>
                <a:cs typeface="B Zar" panose="00000400000000000000" pitchFamily="2" charset="-78"/>
              </a:rPr>
              <a:t>مدیریّتهای جهادیِ الهام‌گرفته از...</a:t>
            </a:r>
          </a:p>
        </p:txBody>
      </p:sp>
      <p:sp>
        <p:nvSpPr>
          <p:cNvPr id="49" name="Right Brace 48">
            <a:extLst>
              <a:ext uri="{FF2B5EF4-FFF2-40B4-BE49-F238E27FC236}">
                <a16:creationId xmlns:a16="http://schemas.microsoft.com/office/drawing/2014/main" xmlns="" id="{60CCBA44-13C0-5A7C-AB03-8C2ABC836486}"/>
              </a:ext>
            </a:extLst>
          </p:cNvPr>
          <p:cNvSpPr/>
          <p:nvPr/>
        </p:nvSpPr>
        <p:spPr>
          <a:xfrm>
            <a:off x="8477153" y="6072712"/>
            <a:ext cx="236029" cy="1076751"/>
          </a:xfrm>
          <a:prstGeom prst="rightBrace">
            <a:avLst>
              <a:gd name="adj1" fmla="val 57169"/>
              <a:gd name="adj2" fmla="val 50247"/>
            </a:avLst>
          </a:prstGeom>
          <a:noFill/>
          <a:ln w="28575">
            <a:solidFill>
              <a:srgbClr val="66FFCC"/>
            </a:solidFill>
          </a:ln>
        </p:spPr>
        <p:style>
          <a:lnRef idx="0">
            <a:scrgbClr r="0" g="0" b="0"/>
          </a:lnRef>
          <a:fillRef idx="0">
            <a:scrgbClr r="0" g="0" b="0"/>
          </a:fillRef>
          <a:effectRef idx="0">
            <a:scrgbClr r="0" g="0" b="0"/>
          </a:effectRef>
          <a:fontRef idx="minor">
            <a:schemeClr val="lt1"/>
          </a:fontRef>
        </p:style>
        <p:txBody>
          <a:bodyPr rtlCol="1" anchor="ctr"/>
          <a:lstStyle/>
          <a:p>
            <a:pPr algn="ctr" defTabSz="914400" rtl="1"/>
            <a:endParaRPr lang="fa-IR" sz="1800" b="1" dirty="0">
              <a:solidFill>
                <a:srgbClr val="66FFCC"/>
              </a:solidFill>
              <a:latin typeface="Noor_Titr" pitchFamily="2" charset="-78"/>
              <a:cs typeface="B Zar" panose="00000400000000000000" pitchFamily="2" charset="-78"/>
            </a:endParaRPr>
          </a:p>
        </p:txBody>
      </p:sp>
      <p:sp>
        <p:nvSpPr>
          <p:cNvPr id="50" name="Rectangle: Rounded Corners 27">
            <a:extLst>
              <a:ext uri="{FF2B5EF4-FFF2-40B4-BE49-F238E27FC236}">
                <a16:creationId xmlns:a16="http://schemas.microsoft.com/office/drawing/2014/main" xmlns="" id="{96327D7E-6317-9F47-2EE7-AE412E3A47F3}"/>
              </a:ext>
            </a:extLst>
          </p:cNvPr>
          <p:cNvSpPr/>
          <p:nvPr/>
        </p:nvSpPr>
        <p:spPr>
          <a:xfrm>
            <a:off x="5852755" y="6072712"/>
            <a:ext cx="2525606" cy="449589"/>
          </a:xfrm>
          <a:prstGeom prst="roundRect">
            <a:avLst>
              <a:gd name="adj" fmla="val 44915"/>
            </a:avLst>
          </a:prstGeom>
          <a:solidFill>
            <a:srgbClr val="FFFF00"/>
          </a:solidFill>
          <a:ln>
            <a:noFill/>
          </a:ln>
        </p:spPr>
        <p:style>
          <a:lnRef idx="0">
            <a:scrgbClr r="0" g="0" b="0"/>
          </a:lnRef>
          <a:fillRef idx="0">
            <a:scrgbClr r="0" g="0" b="0"/>
          </a:fillRef>
          <a:effectRef idx="0">
            <a:scrgbClr r="0" g="0" b="0"/>
          </a:effectRef>
          <a:fontRef idx="minor">
            <a:schemeClr val="lt1"/>
          </a:fontRef>
        </p:style>
        <p:txBody>
          <a:bodyPr rtlCol="1" anchor="ctr"/>
          <a:lstStyle/>
          <a:p>
            <a:pPr algn="ctr" defTabSz="914400" rtl="1">
              <a:defRPr/>
            </a:pPr>
            <a:r>
              <a:rPr lang="fa-IR" sz="1800" b="1" dirty="0">
                <a:solidFill>
                  <a:schemeClr val="accent5">
                    <a:lumMod val="50000"/>
                  </a:schemeClr>
                </a:solidFill>
                <a:latin typeface="Noor_Titr" pitchFamily="2" charset="-78"/>
                <a:cs typeface="B Zar" panose="00000400000000000000" pitchFamily="2" charset="-78"/>
              </a:rPr>
              <a:t>ایمان اسلامی</a:t>
            </a:r>
          </a:p>
        </p:txBody>
      </p:sp>
      <p:sp>
        <p:nvSpPr>
          <p:cNvPr id="51" name="Rectangle: Rounded Corners 29">
            <a:extLst>
              <a:ext uri="{FF2B5EF4-FFF2-40B4-BE49-F238E27FC236}">
                <a16:creationId xmlns:a16="http://schemas.microsoft.com/office/drawing/2014/main" xmlns="" id="{62C5F7B7-9E07-966C-75AC-7F9A5AB20DE3}"/>
              </a:ext>
            </a:extLst>
          </p:cNvPr>
          <p:cNvSpPr/>
          <p:nvPr/>
        </p:nvSpPr>
        <p:spPr>
          <a:xfrm>
            <a:off x="5852755" y="6699874"/>
            <a:ext cx="2525606" cy="449589"/>
          </a:xfrm>
          <a:prstGeom prst="roundRect">
            <a:avLst>
              <a:gd name="adj" fmla="val 44915"/>
            </a:avLst>
          </a:prstGeom>
          <a:solidFill>
            <a:srgbClr val="FFFF00"/>
          </a:solidFill>
          <a:ln>
            <a:noFill/>
          </a:ln>
        </p:spPr>
        <p:style>
          <a:lnRef idx="0">
            <a:scrgbClr r="0" g="0" b="0"/>
          </a:lnRef>
          <a:fillRef idx="0">
            <a:scrgbClr r="0" g="0" b="0"/>
          </a:fillRef>
          <a:effectRef idx="0">
            <a:scrgbClr r="0" g="0" b="0"/>
          </a:effectRef>
          <a:fontRef idx="minor">
            <a:schemeClr val="lt1"/>
          </a:fontRef>
        </p:style>
        <p:txBody>
          <a:bodyPr rtlCol="1" anchor="ctr"/>
          <a:lstStyle/>
          <a:p>
            <a:pPr algn="ctr" defTabSz="914400" rtl="1">
              <a:defRPr/>
            </a:pPr>
            <a:r>
              <a:rPr lang="fa-IR" sz="1800" b="1" dirty="0">
                <a:solidFill>
                  <a:schemeClr val="accent5">
                    <a:lumMod val="50000"/>
                  </a:schemeClr>
                </a:solidFill>
                <a:latin typeface="Noor_Titr" pitchFamily="2" charset="-78"/>
                <a:cs typeface="B Zar" panose="00000400000000000000" pitchFamily="2" charset="-78"/>
              </a:rPr>
              <a:t>اعتقاد به اصل «ما میتوانیم»</a:t>
            </a:r>
          </a:p>
        </p:txBody>
      </p:sp>
      <p:sp>
        <p:nvSpPr>
          <p:cNvPr id="52" name="Rectangle: Rounded Corners 33">
            <a:extLst>
              <a:ext uri="{FF2B5EF4-FFF2-40B4-BE49-F238E27FC236}">
                <a16:creationId xmlns:a16="http://schemas.microsoft.com/office/drawing/2014/main" xmlns="" id="{13C7E293-B712-4D44-BE47-C9CC6B7A4523}"/>
              </a:ext>
            </a:extLst>
          </p:cNvPr>
          <p:cNvSpPr/>
          <p:nvPr/>
        </p:nvSpPr>
        <p:spPr>
          <a:xfrm>
            <a:off x="936985" y="6331150"/>
            <a:ext cx="4644988" cy="633601"/>
          </a:xfrm>
          <a:prstGeom prst="roundRect">
            <a:avLst>
              <a:gd name="adj" fmla="val 44915"/>
            </a:avLst>
          </a:prstGeom>
          <a:noFill/>
          <a:ln w="28575">
            <a:solidFill>
              <a:srgbClr val="66FFCC"/>
            </a:solidFill>
          </a:ln>
        </p:spPr>
        <p:style>
          <a:lnRef idx="0">
            <a:scrgbClr r="0" g="0" b="0"/>
          </a:lnRef>
          <a:fillRef idx="0">
            <a:scrgbClr r="0" g="0" b="0"/>
          </a:fillRef>
          <a:effectRef idx="0">
            <a:scrgbClr r="0" g="0" b="0"/>
          </a:effectRef>
          <a:fontRef idx="minor">
            <a:schemeClr val="lt1"/>
          </a:fontRef>
        </p:style>
        <p:txBody>
          <a:bodyPr rtlCol="1" anchor="ctr"/>
          <a:lstStyle/>
          <a:p>
            <a:pPr algn="ctr" defTabSz="914400" rtl="1"/>
            <a:r>
              <a:rPr lang="fa-IR" sz="1800" b="1" dirty="0">
                <a:solidFill>
                  <a:srgbClr val="66FFCC"/>
                </a:solidFill>
                <a:latin typeface="Noor_Titr" pitchFamily="2" charset="-78"/>
                <a:cs typeface="B Zar" panose="00000400000000000000" pitchFamily="2" charset="-78"/>
              </a:rPr>
              <a:t>ایران را به عزّت و پیشرفت در همه‌ی عرصه‌ها رسانید.</a:t>
            </a:r>
          </a:p>
        </p:txBody>
      </p:sp>
      <p:sp>
        <p:nvSpPr>
          <p:cNvPr id="54" name="Right Brace 53">
            <a:extLst>
              <a:ext uri="{FF2B5EF4-FFF2-40B4-BE49-F238E27FC236}">
                <a16:creationId xmlns:a16="http://schemas.microsoft.com/office/drawing/2014/main" xmlns="" id="{0FC92458-DA85-A1C3-F47C-CB4483CE3585}"/>
              </a:ext>
            </a:extLst>
          </p:cNvPr>
          <p:cNvSpPr/>
          <p:nvPr/>
        </p:nvSpPr>
        <p:spPr>
          <a:xfrm flipH="1">
            <a:off x="5593956" y="6072711"/>
            <a:ext cx="258799" cy="1076751"/>
          </a:xfrm>
          <a:prstGeom prst="rightBrace">
            <a:avLst>
              <a:gd name="adj1" fmla="val 44292"/>
              <a:gd name="adj2" fmla="val 50247"/>
            </a:avLst>
          </a:prstGeom>
          <a:noFill/>
          <a:ln w="28575">
            <a:solidFill>
              <a:srgbClr val="66FFCC"/>
            </a:solidFill>
          </a:ln>
        </p:spPr>
        <p:style>
          <a:lnRef idx="0">
            <a:scrgbClr r="0" g="0" b="0"/>
          </a:lnRef>
          <a:fillRef idx="0">
            <a:scrgbClr r="0" g="0" b="0"/>
          </a:fillRef>
          <a:effectRef idx="0">
            <a:scrgbClr r="0" g="0" b="0"/>
          </a:effectRef>
          <a:fontRef idx="minor">
            <a:schemeClr val="lt1"/>
          </a:fontRef>
        </p:style>
        <p:txBody>
          <a:bodyPr rtlCol="1" anchor="ctr"/>
          <a:lstStyle/>
          <a:p>
            <a:pPr algn="ctr" defTabSz="914400" rtl="1"/>
            <a:endParaRPr lang="fa-IR" sz="1800" b="1" dirty="0">
              <a:solidFill>
                <a:srgbClr val="66FFCC"/>
              </a:solidFill>
              <a:latin typeface="Noor_Titr" pitchFamily="2" charset="-78"/>
              <a:cs typeface="B Zar" panose="00000400000000000000" pitchFamily="2" charset="-78"/>
            </a:endParaRPr>
          </a:p>
        </p:txBody>
      </p:sp>
      <p:pic>
        <p:nvPicPr>
          <p:cNvPr id="2" name="14010314_61029_l">
            <a:hlinkClick r:id="" action="ppaction://media"/>
          </p:cNvPr>
          <p:cNvPicPr>
            <a:picLocks noChangeAspect="1"/>
          </p:cNvPicPr>
          <p:nvPr>
            <a:videoFile r:link="rId4"/>
            <p:extLst>
              <p:ext uri="{DAA4B4D4-6D71-4841-9C94-3DE7FCFB9230}">
                <p14:media xmlns:p14="http://schemas.microsoft.com/office/powerpoint/2010/main" r:embed="rId3"/>
              </p:ext>
            </p:extLst>
          </p:nvPr>
        </p:nvPicPr>
        <p:blipFill>
          <a:blip r:embed="rId11"/>
          <a:stretch>
            <a:fillRect/>
          </a:stretch>
        </p:blipFill>
        <p:spPr>
          <a:xfrm>
            <a:off x="164080" y="5318443"/>
            <a:ext cx="889019" cy="499683"/>
          </a:xfrm>
          <a:prstGeom prst="roundRect">
            <a:avLst>
              <a:gd name="adj" fmla="val 31581"/>
            </a:avLst>
          </a:prstGeom>
          <a:ln w="28575">
            <a:solidFill>
              <a:srgbClr val="66FFCC"/>
            </a:solidFill>
          </a:ln>
          <a:effectLst>
            <a:innerShdw blurRad="114300" dist="50800">
              <a:srgbClr val="000000">
                <a:alpha val="0"/>
              </a:srgbClr>
            </a:innerShdw>
          </a:effectLst>
        </p:spPr>
      </p:pic>
    </p:spTree>
    <p:extLst>
      <p:ext uri="{BB962C8B-B14F-4D97-AF65-F5344CB8AC3E}">
        <p14:creationId xmlns:p14="http://schemas.microsoft.com/office/powerpoint/2010/main" val="17303111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grpId="0" nodeType="afterEffect">
                                  <p:stCondLst>
                                    <p:cond delay="0"/>
                                  </p:stCondLst>
                                  <p:childTnLst>
                                    <p:set>
                                      <p:cBhvr>
                                        <p:cTn id="6" dur="1" fill="hold">
                                          <p:stCondLst>
                                            <p:cond delay="0"/>
                                          </p:stCondLst>
                                        </p:cTn>
                                        <p:tgtEl>
                                          <p:spTgt spid="12"/>
                                        </p:tgtEl>
                                        <p:attrNameLst>
                                          <p:attrName>style.visibility</p:attrName>
                                        </p:attrNameLst>
                                      </p:cBhvr>
                                      <p:to>
                                        <p:strVal val="visible"/>
                                      </p:to>
                                    </p:set>
                                    <p:anim calcmode="lin" valueType="num">
                                      <p:cBhvr>
                                        <p:cTn id="7" dur="500" fill="hold"/>
                                        <p:tgtEl>
                                          <p:spTgt spid="12"/>
                                        </p:tgtEl>
                                        <p:attrNameLst>
                                          <p:attrName>ppt_w</p:attrName>
                                        </p:attrNameLst>
                                      </p:cBhvr>
                                      <p:tavLst>
                                        <p:tav tm="0">
                                          <p:val>
                                            <p:fltVal val="0"/>
                                          </p:val>
                                        </p:tav>
                                        <p:tav tm="100000">
                                          <p:val>
                                            <p:strVal val="#ppt_w"/>
                                          </p:val>
                                        </p:tav>
                                      </p:tavLst>
                                    </p:anim>
                                    <p:anim calcmode="lin" valueType="num">
                                      <p:cBhvr>
                                        <p:cTn id="8" dur="500" fill="hold"/>
                                        <p:tgtEl>
                                          <p:spTgt spid="12"/>
                                        </p:tgtEl>
                                        <p:attrNameLst>
                                          <p:attrName>ppt_h</p:attrName>
                                        </p:attrNameLst>
                                      </p:cBhvr>
                                      <p:tavLst>
                                        <p:tav tm="0">
                                          <p:val>
                                            <p:fltVal val="0"/>
                                          </p:val>
                                        </p:tav>
                                        <p:tav tm="100000">
                                          <p:val>
                                            <p:strVal val="#ppt_h"/>
                                          </p:val>
                                        </p:tav>
                                      </p:tavLst>
                                    </p:anim>
                                    <p:animEffect transition="in" filter="fade">
                                      <p:cBhvr>
                                        <p:cTn id="9" dur="500"/>
                                        <p:tgtEl>
                                          <p:spTgt spid="12"/>
                                        </p:tgtEl>
                                      </p:cBhvr>
                                    </p:animEffect>
                                  </p:childTnLst>
                                </p:cTn>
                              </p:par>
                            </p:childTnLst>
                          </p:cTn>
                        </p:par>
                      </p:childTnLst>
                    </p:cTn>
                  </p:par>
                  <p:par>
                    <p:cTn id="10" fill="hold">
                      <p:stCondLst>
                        <p:cond delay="indefinite"/>
                      </p:stCondLst>
                      <p:childTnLst>
                        <p:par>
                          <p:cTn id="11" fill="hold">
                            <p:stCondLst>
                              <p:cond delay="0"/>
                            </p:stCondLst>
                            <p:childTnLst>
                              <p:par>
                                <p:cTn id="12" presetID="53" presetClass="entr" presetSubtype="16" fill="hold" nodeType="clickEffect">
                                  <p:stCondLst>
                                    <p:cond delay="0"/>
                                  </p:stCondLst>
                                  <p:childTnLst>
                                    <p:set>
                                      <p:cBhvr>
                                        <p:cTn id="13" dur="1" fill="hold">
                                          <p:stCondLst>
                                            <p:cond delay="0"/>
                                          </p:stCondLst>
                                        </p:cTn>
                                        <p:tgtEl>
                                          <p:spTgt spid="47"/>
                                        </p:tgtEl>
                                        <p:attrNameLst>
                                          <p:attrName>style.visibility</p:attrName>
                                        </p:attrNameLst>
                                      </p:cBhvr>
                                      <p:to>
                                        <p:strVal val="visible"/>
                                      </p:to>
                                    </p:set>
                                    <p:anim calcmode="lin" valueType="num">
                                      <p:cBhvr>
                                        <p:cTn id="14" dur="500" fill="hold"/>
                                        <p:tgtEl>
                                          <p:spTgt spid="47"/>
                                        </p:tgtEl>
                                        <p:attrNameLst>
                                          <p:attrName>ppt_w</p:attrName>
                                        </p:attrNameLst>
                                      </p:cBhvr>
                                      <p:tavLst>
                                        <p:tav tm="0">
                                          <p:val>
                                            <p:fltVal val="0"/>
                                          </p:val>
                                        </p:tav>
                                        <p:tav tm="100000">
                                          <p:val>
                                            <p:strVal val="#ppt_w"/>
                                          </p:val>
                                        </p:tav>
                                      </p:tavLst>
                                    </p:anim>
                                    <p:anim calcmode="lin" valueType="num">
                                      <p:cBhvr>
                                        <p:cTn id="15" dur="500" fill="hold"/>
                                        <p:tgtEl>
                                          <p:spTgt spid="47"/>
                                        </p:tgtEl>
                                        <p:attrNameLst>
                                          <p:attrName>ppt_h</p:attrName>
                                        </p:attrNameLst>
                                      </p:cBhvr>
                                      <p:tavLst>
                                        <p:tav tm="0">
                                          <p:val>
                                            <p:fltVal val="0"/>
                                          </p:val>
                                        </p:tav>
                                        <p:tav tm="100000">
                                          <p:val>
                                            <p:strVal val="#ppt_h"/>
                                          </p:val>
                                        </p:tav>
                                      </p:tavLst>
                                    </p:anim>
                                    <p:animEffect transition="in" filter="fade">
                                      <p:cBhvr>
                                        <p:cTn id="16" dur="500"/>
                                        <p:tgtEl>
                                          <p:spTgt spid="47"/>
                                        </p:tgtEl>
                                      </p:cBhvr>
                                    </p:animEffect>
                                  </p:childTnLst>
                                </p:cTn>
                              </p:par>
                            </p:childTnLst>
                          </p:cTn>
                        </p:par>
                      </p:childTnLst>
                    </p:cTn>
                  </p:par>
                  <p:par>
                    <p:cTn id="17" fill="hold">
                      <p:stCondLst>
                        <p:cond delay="indefinite"/>
                      </p:stCondLst>
                      <p:childTnLst>
                        <p:par>
                          <p:cTn id="18" fill="hold">
                            <p:stCondLst>
                              <p:cond delay="0"/>
                            </p:stCondLst>
                            <p:childTnLst>
                              <p:par>
                                <p:cTn id="19" presetID="16" presetClass="entr" presetSubtype="37" fill="hold" grpId="0" nodeType="clickEffect">
                                  <p:stCondLst>
                                    <p:cond delay="0"/>
                                  </p:stCondLst>
                                  <p:childTnLst>
                                    <p:set>
                                      <p:cBhvr>
                                        <p:cTn id="20" dur="1" fill="hold">
                                          <p:stCondLst>
                                            <p:cond delay="0"/>
                                          </p:stCondLst>
                                        </p:cTn>
                                        <p:tgtEl>
                                          <p:spTgt spid="40"/>
                                        </p:tgtEl>
                                        <p:attrNameLst>
                                          <p:attrName>style.visibility</p:attrName>
                                        </p:attrNameLst>
                                      </p:cBhvr>
                                      <p:to>
                                        <p:strVal val="visible"/>
                                      </p:to>
                                    </p:set>
                                    <p:animEffect transition="in" filter="barn(outVertical)">
                                      <p:cBhvr>
                                        <p:cTn id="21" dur="500"/>
                                        <p:tgtEl>
                                          <p:spTgt spid="40"/>
                                        </p:tgtEl>
                                      </p:cBhvr>
                                    </p:animEffect>
                                  </p:childTnLst>
                                </p:cTn>
                              </p:par>
                            </p:childTnLst>
                          </p:cTn>
                        </p:par>
                      </p:childTnLst>
                    </p:cTn>
                  </p:par>
                  <p:par>
                    <p:cTn id="22" fill="hold">
                      <p:stCondLst>
                        <p:cond delay="indefinite"/>
                      </p:stCondLst>
                      <p:childTnLst>
                        <p:par>
                          <p:cTn id="23" fill="hold">
                            <p:stCondLst>
                              <p:cond delay="0"/>
                            </p:stCondLst>
                            <p:childTnLst>
                              <p:par>
                                <p:cTn id="24" presetID="47" presetClass="entr" presetSubtype="0" fill="hold" grpId="0" nodeType="clickEffect">
                                  <p:stCondLst>
                                    <p:cond delay="0"/>
                                  </p:stCondLst>
                                  <p:childTnLst>
                                    <p:set>
                                      <p:cBhvr>
                                        <p:cTn id="25" dur="1" fill="hold">
                                          <p:stCondLst>
                                            <p:cond delay="0"/>
                                          </p:stCondLst>
                                        </p:cTn>
                                        <p:tgtEl>
                                          <p:spTgt spid="41"/>
                                        </p:tgtEl>
                                        <p:attrNameLst>
                                          <p:attrName>style.visibility</p:attrName>
                                        </p:attrNameLst>
                                      </p:cBhvr>
                                      <p:to>
                                        <p:strVal val="visible"/>
                                      </p:to>
                                    </p:set>
                                    <p:animEffect transition="in" filter="fade">
                                      <p:cBhvr>
                                        <p:cTn id="26" dur="500"/>
                                        <p:tgtEl>
                                          <p:spTgt spid="41"/>
                                        </p:tgtEl>
                                      </p:cBhvr>
                                    </p:animEffect>
                                    <p:anim calcmode="lin" valueType="num">
                                      <p:cBhvr>
                                        <p:cTn id="27" dur="500" fill="hold"/>
                                        <p:tgtEl>
                                          <p:spTgt spid="41"/>
                                        </p:tgtEl>
                                        <p:attrNameLst>
                                          <p:attrName>ppt_x</p:attrName>
                                        </p:attrNameLst>
                                      </p:cBhvr>
                                      <p:tavLst>
                                        <p:tav tm="0">
                                          <p:val>
                                            <p:strVal val="#ppt_x"/>
                                          </p:val>
                                        </p:tav>
                                        <p:tav tm="100000">
                                          <p:val>
                                            <p:strVal val="#ppt_x"/>
                                          </p:val>
                                        </p:tav>
                                      </p:tavLst>
                                    </p:anim>
                                    <p:anim calcmode="lin" valueType="num">
                                      <p:cBhvr>
                                        <p:cTn id="28" dur="500" fill="hold"/>
                                        <p:tgtEl>
                                          <p:spTgt spid="41"/>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7" presetClass="entr" presetSubtype="0" fill="hold" grpId="0" nodeType="clickEffect">
                                  <p:stCondLst>
                                    <p:cond delay="0"/>
                                  </p:stCondLst>
                                  <p:childTnLst>
                                    <p:set>
                                      <p:cBhvr>
                                        <p:cTn id="32" dur="1" fill="hold">
                                          <p:stCondLst>
                                            <p:cond delay="0"/>
                                          </p:stCondLst>
                                        </p:cTn>
                                        <p:tgtEl>
                                          <p:spTgt spid="42"/>
                                        </p:tgtEl>
                                        <p:attrNameLst>
                                          <p:attrName>style.visibility</p:attrName>
                                        </p:attrNameLst>
                                      </p:cBhvr>
                                      <p:to>
                                        <p:strVal val="visible"/>
                                      </p:to>
                                    </p:set>
                                    <p:animEffect transition="in" filter="fade">
                                      <p:cBhvr>
                                        <p:cTn id="33" dur="500"/>
                                        <p:tgtEl>
                                          <p:spTgt spid="42"/>
                                        </p:tgtEl>
                                      </p:cBhvr>
                                    </p:animEffect>
                                    <p:anim calcmode="lin" valueType="num">
                                      <p:cBhvr>
                                        <p:cTn id="34" dur="500" fill="hold"/>
                                        <p:tgtEl>
                                          <p:spTgt spid="42"/>
                                        </p:tgtEl>
                                        <p:attrNameLst>
                                          <p:attrName>ppt_x</p:attrName>
                                        </p:attrNameLst>
                                      </p:cBhvr>
                                      <p:tavLst>
                                        <p:tav tm="0">
                                          <p:val>
                                            <p:strVal val="#ppt_x"/>
                                          </p:val>
                                        </p:tav>
                                        <p:tav tm="100000">
                                          <p:val>
                                            <p:strVal val="#ppt_x"/>
                                          </p:val>
                                        </p:tav>
                                      </p:tavLst>
                                    </p:anim>
                                    <p:anim calcmode="lin" valueType="num">
                                      <p:cBhvr>
                                        <p:cTn id="35" dur="500" fill="hold"/>
                                        <p:tgtEl>
                                          <p:spTgt spid="42"/>
                                        </p:tgtEl>
                                        <p:attrNameLst>
                                          <p:attrName>ppt_y</p:attrName>
                                        </p:attrNameLst>
                                      </p:cBhvr>
                                      <p:tavLst>
                                        <p:tav tm="0">
                                          <p:val>
                                            <p:strVal val="#ppt_y-.1"/>
                                          </p:val>
                                        </p:tav>
                                        <p:tav tm="100000">
                                          <p:val>
                                            <p:strVal val="#ppt_y"/>
                                          </p:val>
                                        </p:tav>
                                      </p:tavLst>
                                    </p:anim>
                                  </p:childTnLst>
                                </p:cTn>
                              </p:par>
                            </p:childTnLst>
                          </p:cTn>
                        </p:par>
                      </p:childTnLst>
                    </p:cTn>
                  </p:par>
                  <p:par>
                    <p:cTn id="36" fill="hold">
                      <p:stCondLst>
                        <p:cond delay="indefinite"/>
                      </p:stCondLst>
                      <p:childTnLst>
                        <p:par>
                          <p:cTn id="37" fill="hold">
                            <p:stCondLst>
                              <p:cond delay="0"/>
                            </p:stCondLst>
                            <p:childTnLst>
                              <p:par>
                                <p:cTn id="38" presetID="47" presetClass="entr" presetSubtype="0" fill="hold" grpId="0" nodeType="clickEffect">
                                  <p:stCondLst>
                                    <p:cond delay="0"/>
                                  </p:stCondLst>
                                  <p:childTnLst>
                                    <p:set>
                                      <p:cBhvr>
                                        <p:cTn id="39" dur="1" fill="hold">
                                          <p:stCondLst>
                                            <p:cond delay="0"/>
                                          </p:stCondLst>
                                        </p:cTn>
                                        <p:tgtEl>
                                          <p:spTgt spid="43"/>
                                        </p:tgtEl>
                                        <p:attrNameLst>
                                          <p:attrName>style.visibility</p:attrName>
                                        </p:attrNameLst>
                                      </p:cBhvr>
                                      <p:to>
                                        <p:strVal val="visible"/>
                                      </p:to>
                                    </p:set>
                                    <p:animEffect transition="in" filter="fade">
                                      <p:cBhvr>
                                        <p:cTn id="40" dur="500"/>
                                        <p:tgtEl>
                                          <p:spTgt spid="43"/>
                                        </p:tgtEl>
                                      </p:cBhvr>
                                    </p:animEffect>
                                    <p:anim calcmode="lin" valueType="num">
                                      <p:cBhvr>
                                        <p:cTn id="41" dur="500" fill="hold"/>
                                        <p:tgtEl>
                                          <p:spTgt spid="43"/>
                                        </p:tgtEl>
                                        <p:attrNameLst>
                                          <p:attrName>ppt_x</p:attrName>
                                        </p:attrNameLst>
                                      </p:cBhvr>
                                      <p:tavLst>
                                        <p:tav tm="0">
                                          <p:val>
                                            <p:strVal val="#ppt_x"/>
                                          </p:val>
                                        </p:tav>
                                        <p:tav tm="100000">
                                          <p:val>
                                            <p:strVal val="#ppt_x"/>
                                          </p:val>
                                        </p:tav>
                                      </p:tavLst>
                                    </p:anim>
                                    <p:anim calcmode="lin" valueType="num">
                                      <p:cBhvr>
                                        <p:cTn id="42" dur="500" fill="hold"/>
                                        <p:tgtEl>
                                          <p:spTgt spid="43"/>
                                        </p:tgtEl>
                                        <p:attrNameLst>
                                          <p:attrName>ppt_y</p:attrName>
                                        </p:attrNameLst>
                                      </p:cBhvr>
                                      <p:tavLst>
                                        <p:tav tm="0">
                                          <p:val>
                                            <p:strVal val="#ppt_y-.1"/>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47" presetClass="entr" presetSubtype="0" fill="hold" grpId="0" nodeType="clickEffect">
                                  <p:stCondLst>
                                    <p:cond delay="0"/>
                                  </p:stCondLst>
                                  <p:childTnLst>
                                    <p:set>
                                      <p:cBhvr>
                                        <p:cTn id="46" dur="1" fill="hold">
                                          <p:stCondLst>
                                            <p:cond delay="0"/>
                                          </p:stCondLst>
                                        </p:cTn>
                                        <p:tgtEl>
                                          <p:spTgt spid="44"/>
                                        </p:tgtEl>
                                        <p:attrNameLst>
                                          <p:attrName>style.visibility</p:attrName>
                                        </p:attrNameLst>
                                      </p:cBhvr>
                                      <p:to>
                                        <p:strVal val="visible"/>
                                      </p:to>
                                    </p:set>
                                    <p:animEffect transition="in" filter="fade">
                                      <p:cBhvr>
                                        <p:cTn id="47" dur="500"/>
                                        <p:tgtEl>
                                          <p:spTgt spid="44"/>
                                        </p:tgtEl>
                                      </p:cBhvr>
                                    </p:animEffect>
                                    <p:anim calcmode="lin" valueType="num">
                                      <p:cBhvr>
                                        <p:cTn id="48" dur="500" fill="hold"/>
                                        <p:tgtEl>
                                          <p:spTgt spid="44"/>
                                        </p:tgtEl>
                                        <p:attrNameLst>
                                          <p:attrName>ppt_x</p:attrName>
                                        </p:attrNameLst>
                                      </p:cBhvr>
                                      <p:tavLst>
                                        <p:tav tm="0">
                                          <p:val>
                                            <p:strVal val="#ppt_x"/>
                                          </p:val>
                                        </p:tav>
                                        <p:tav tm="100000">
                                          <p:val>
                                            <p:strVal val="#ppt_x"/>
                                          </p:val>
                                        </p:tav>
                                      </p:tavLst>
                                    </p:anim>
                                    <p:anim calcmode="lin" valueType="num">
                                      <p:cBhvr>
                                        <p:cTn id="49" dur="500" fill="hold"/>
                                        <p:tgtEl>
                                          <p:spTgt spid="44"/>
                                        </p:tgtEl>
                                        <p:attrNameLst>
                                          <p:attrName>ppt_y</p:attrName>
                                        </p:attrNameLst>
                                      </p:cBhvr>
                                      <p:tavLst>
                                        <p:tav tm="0">
                                          <p:val>
                                            <p:strVal val="#ppt_y-.1"/>
                                          </p:val>
                                        </p:tav>
                                        <p:tav tm="100000">
                                          <p:val>
                                            <p:strVal val="#ppt_y"/>
                                          </p:val>
                                        </p:tav>
                                      </p:tavLst>
                                    </p:anim>
                                  </p:childTnLst>
                                </p:cTn>
                              </p:par>
                            </p:childTnLst>
                          </p:cTn>
                        </p:par>
                      </p:childTnLst>
                    </p:cTn>
                  </p:par>
                  <p:par>
                    <p:cTn id="50" fill="hold">
                      <p:stCondLst>
                        <p:cond delay="indefinite"/>
                      </p:stCondLst>
                      <p:childTnLst>
                        <p:par>
                          <p:cTn id="51" fill="hold">
                            <p:stCondLst>
                              <p:cond delay="0"/>
                            </p:stCondLst>
                            <p:childTnLst>
                              <p:par>
                                <p:cTn id="52" presetID="45" presetClass="entr" presetSubtype="0" fill="hold" grpId="0" nodeType="clickEffect">
                                  <p:stCondLst>
                                    <p:cond delay="0"/>
                                  </p:stCondLst>
                                  <p:childTnLst>
                                    <p:set>
                                      <p:cBhvr>
                                        <p:cTn id="53" dur="1" fill="hold">
                                          <p:stCondLst>
                                            <p:cond delay="0"/>
                                          </p:stCondLst>
                                        </p:cTn>
                                        <p:tgtEl>
                                          <p:spTgt spid="45"/>
                                        </p:tgtEl>
                                        <p:attrNameLst>
                                          <p:attrName>style.visibility</p:attrName>
                                        </p:attrNameLst>
                                      </p:cBhvr>
                                      <p:to>
                                        <p:strVal val="visible"/>
                                      </p:to>
                                    </p:set>
                                    <p:animEffect transition="in" filter="fade">
                                      <p:cBhvr>
                                        <p:cTn id="54" dur="500"/>
                                        <p:tgtEl>
                                          <p:spTgt spid="45"/>
                                        </p:tgtEl>
                                      </p:cBhvr>
                                    </p:animEffect>
                                    <p:anim calcmode="lin" valueType="num">
                                      <p:cBhvr>
                                        <p:cTn id="55" dur="500" fill="hold"/>
                                        <p:tgtEl>
                                          <p:spTgt spid="45"/>
                                        </p:tgtEl>
                                        <p:attrNameLst>
                                          <p:attrName>ppt_w</p:attrName>
                                        </p:attrNameLst>
                                      </p:cBhvr>
                                      <p:tavLst>
                                        <p:tav tm="0" fmla="#ppt_w*sin(2.5*pi*$)">
                                          <p:val>
                                            <p:fltVal val="0"/>
                                          </p:val>
                                        </p:tav>
                                        <p:tav tm="100000">
                                          <p:val>
                                            <p:fltVal val="1"/>
                                          </p:val>
                                        </p:tav>
                                      </p:tavLst>
                                    </p:anim>
                                    <p:anim calcmode="lin" valueType="num">
                                      <p:cBhvr>
                                        <p:cTn id="56" dur="500" fill="hold"/>
                                        <p:tgtEl>
                                          <p:spTgt spid="45"/>
                                        </p:tgtEl>
                                        <p:attrNameLst>
                                          <p:attrName>ppt_h</p:attrName>
                                        </p:attrNameLst>
                                      </p:cBhvr>
                                      <p:tavLst>
                                        <p:tav tm="0">
                                          <p:val>
                                            <p:strVal val="#ppt_h"/>
                                          </p:val>
                                        </p:tav>
                                        <p:tav tm="100000">
                                          <p:val>
                                            <p:strVal val="#ppt_h"/>
                                          </p:val>
                                        </p:tav>
                                      </p:tavLst>
                                    </p:anim>
                                  </p:childTnLst>
                                </p:cTn>
                              </p:par>
                            </p:childTnLst>
                          </p:cTn>
                        </p:par>
                      </p:childTnLst>
                    </p:cTn>
                  </p:par>
                  <p:par>
                    <p:cTn id="57" fill="hold">
                      <p:stCondLst>
                        <p:cond delay="indefinite"/>
                      </p:stCondLst>
                      <p:childTnLst>
                        <p:par>
                          <p:cTn id="58" fill="hold">
                            <p:stCondLst>
                              <p:cond delay="0"/>
                            </p:stCondLst>
                            <p:childTnLst>
                              <p:par>
                                <p:cTn id="59" presetID="22" presetClass="entr" presetSubtype="2" fill="hold" grpId="0" nodeType="clickEffect">
                                  <p:stCondLst>
                                    <p:cond delay="0"/>
                                  </p:stCondLst>
                                  <p:childTnLst>
                                    <p:set>
                                      <p:cBhvr>
                                        <p:cTn id="60" dur="1" fill="hold">
                                          <p:stCondLst>
                                            <p:cond delay="0"/>
                                          </p:stCondLst>
                                        </p:cTn>
                                        <p:tgtEl>
                                          <p:spTgt spid="46"/>
                                        </p:tgtEl>
                                        <p:attrNameLst>
                                          <p:attrName>style.visibility</p:attrName>
                                        </p:attrNameLst>
                                      </p:cBhvr>
                                      <p:to>
                                        <p:strVal val="visible"/>
                                      </p:to>
                                    </p:set>
                                    <p:animEffect transition="in" filter="wipe(right)">
                                      <p:cBhvr>
                                        <p:cTn id="61" dur="500"/>
                                        <p:tgtEl>
                                          <p:spTgt spid="46"/>
                                        </p:tgtEl>
                                      </p:cBhvr>
                                    </p:animEffect>
                                  </p:childTnLst>
                                </p:cTn>
                              </p:par>
                            </p:childTnLst>
                          </p:cTn>
                        </p:par>
                        <p:par>
                          <p:cTn id="62" fill="hold">
                            <p:stCondLst>
                              <p:cond delay="500"/>
                            </p:stCondLst>
                            <p:childTnLst>
                              <p:par>
                                <p:cTn id="63" presetID="1" presetClass="entr" presetSubtype="0" fill="hold" nodeType="afterEffect">
                                  <p:stCondLst>
                                    <p:cond delay="0"/>
                                  </p:stCondLst>
                                  <p:childTnLst>
                                    <p:set>
                                      <p:cBhvr>
                                        <p:cTn id="64" dur="1" fill="hold">
                                          <p:stCondLst>
                                            <p:cond delay="0"/>
                                          </p:stCondLst>
                                        </p:cTn>
                                        <p:tgtEl>
                                          <p:spTgt spid="2"/>
                                        </p:tgtEl>
                                        <p:attrNameLst>
                                          <p:attrName>style.visibility</p:attrName>
                                        </p:attrNameLst>
                                      </p:cBhvr>
                                      <p:to>
                                        <p:strVal val="visible"/>
                                      </p:to>
                                    </p:set>
                                  </p:childTnLst>
                                </p:cTn>
                              </p:par>
                            </p:childTnLst>
                          </p:cTn>
                        </p:par>
                      </p:childTnLst>
                    </p:cTn>
                  </p:par>
                  <p:par>
                    <p:cTn id="65" fill="hold">
                      <p:stCondLst>
                        <p:cond delay="indefinite"/>
                      </p:stCondLst>
                      <p:childTnLst>
                        <p:par>
                          <p:cTn id="66" fill="hold">
                            <p:stCondLst>
                              <p:cond delay="0"/>
                            </p:stCondLst>
                            <p:childTnLst>
                              <p:par>
                                <p:cTn id="67" presetID="22" presetClass="entr" presetSubtype="2" fill="hold" grpId="0" nodeType="clickEffect">
                                  <p:stCondLst>
                                    <p:cond delay="0"/>
                                  </p:stCondLst>
                                  <p:childTnLst>
                                    <p:set>
                                      <p:cBhvr>
                                        <p:cTn id="68" dur="1" fill="hold">
                                          <p:stCondLst>
                                            <p:cond delay="0"/>
                                          </p:stCondLst>
                                        </p:cTn>
                                        <p:tgtEl>
                                          <p:spTgt spid="48"/>
                                        </p:tgtEl>
                                        <p:attrNameLst>
                                          <p:attrName>style.visibility</p:attrName>
                                        </p:attrNameLst>
                                      </p:cBhvr>
                                      <p:to>
                                        <p:strVal val="visible"/>
                                      </p:to>
                                    </p:set>
                                    <p:animEffect transition="in" filter="wipe(right)">
                                      <p:cBhvr>
                                        <p:cTn id="69" dur="500"/>
                                        <p:tgtEl>
                                          <p:spTgt spid="48"/>
                                        </p:tgtEl>
                                      </p:cBhvr>
                                    </p:animEffect>
                                  </p:childTnLst>
                                </p:cTn>
                              </p:par>
                            </p:childTnLst>
                          </p:cTn>
                        </p:par>
                      </p:childTnLst>
                    </p:cTn>
                  </p:par>
                  <p:par>
                    <p:cTn id="70" fill="hold">
                      <p:stCondLst>
                        <p:cond delay="indefinite"/>
                      </p:stCondLst>
                      <p:childTnLst>
                        <p:par>
                          <p:cTn id="71" fill="hold">
                            <p:stCondLst>
                              <p:cond delay="0"/>
                            </p:stCondLst>
                            <p:childTnLst>
                              <p:par>
                                <p:cTn id="72" presetID="16" presetClass="entr" presetSubtype="42" fill="hold" grpId="0" nodeType="clickEffect">
                                  <p:stCondLst>
                                    <p:cond delay="0"/>
                                  </p:stCondLst>
                                  <p:childTnLst>
                                    <p:set>
                                      <p:cBhvr>
                                        <p:cTn id="73" dur="1" fill="hold">
                                          <p:stCondLst>
                                            <p:cond delay="0"/>
                                          </p:stCondLst>
                                        </p:cTn>
                                        <p:tgtEl>
                                          <p:spTgt spid="49"/>
                                        </p:tgtEl>
                                        <p:attrNameLst>
                                          <p:attrName>style.visibility</p:attrName>
                                        </p:attrNameLst>
                                      </p:cBhvr>
                                      <p:to>
                                        <p:strVal val="visible"/>
                                      </p:to>
                                    </p:set>
                                    <p:animEffect transition="in" filter="barn(outHorizontal)">
                                      <p:cBhvr>
                                        <p:cTn id="74" dur="500"/>
                                        <p:tgtEl>
                                          <p:spTgt spid="49"/>
                                        </p:tgtEl>
                                      </p:cBhvr>
                                    </p:animEffect>
                                  </p:childTnLst>
                                </p:cTn>
                              </p:par>
                            </p:childTnLst>
                          </p:cTn>
                        </p:par>
                      </p:childTnLst>
                    </p:cTn>
                  </p:par>
                  <p:par>
                    <p:cTn id="75" fill="hold">
                      <p:stCondLst>
                        <p:cond delay="indefinite"/>
                      </p:stCondLst>
                      <p:childTnLst>
                        <p:par>
                          <p:cTn id="76" fill="hold">
                            <p:stCondLst>
                              <p:cond delay="0"/>
                            </p:stCondLst>
                            <p:childTnLst>
                              <p:par>
                                <p:cTn id="77" presetID="22" presetClass="entr" presetSubtype="2" fill="hold" grpId="0" nodeType="clickEffect">
                                  <p:stCondLst>
                                    <p:cond delay="0"/>
                                  </p:stCondLst>
                                  <p:childTnLst>
                                    <p:set>
                                      <p:cBhvr>
                                        <p:cTn id="78" dur="1" fill="hold">
                                          <p:stCondLst>
                                            <p:cond delay="0"/>
                                          </p:stCondLst>
                                        </p:cTn>
                                        <p:tgtEl>
                                          <p:spTgt spid="50"/>
                                        </p:tgtEl>
                                        <p:attrNameLst>
                                          <p:attrName>style.visibility</p:attrName>
                                        </p:attrNameLst>
                                      </p:cBhvr>
                                      <p:to>
                                        <p:strVal val="visible"/>
                                      </p:to>
                                    </p:set>
                                    <p:animEffect transition="in" filter="wipe(right)">
                                      <p:cBhvr>
                                        <p:cTn id="79" dur="500"/>
                                        <p:tgtEl>
                                          <p:spTgt spid="50"/>
                                        </p:tgtEl>
                                      </p:cBhvr>
                                    </p:animEffect>
                                  </p:childTnLst>
                                </p:cTn>
                              </p:par>
                            </p:childTnLst>
                          </p:cTn>
                        </p:par>
                      </p:childTnLst>
                    </p:cTn>
                  </p:par>
                  <p:par>
                    <p:cTn id="80" fill="hold">
                      <p:stCondLst>
                        <p:cond delay="indefinite"/>
                      </p:stCondLst>
                      <p:childTnLst>
                        <p:par>
                          <p:cTn id="81" fill="hold">
                            <p:stCondLst>
                              <p:cond delay="0"/>
                            </p:stCondLst>
                            <p:childTnLst>
                              <p:par>
                                <p:cTn id="82" presetID="22" presetClass="entr" presetSubtype="2" fill="hold" grpId="0" nodeType="clickEffect">
                                  <p:stCondLst>
                                    <p:cond delay="0"/>
                                  </p:stCondLst>
                                  <p:childTnLst>
                                    <p:set>
                                      <p:cBhvr>
                                        <p:cTn id="83" dur="1" fill="hold">
                                          <p:stCondLst>
                                            <p:cond delay="0"/>
                                          </p:stCondLst>
                                        </p:cTn>
                                        <p:tgtEl>
                                          <p:spTgt spid="51"/>
                                        </p:tgtEl>
                                        <p:attrNameLst>
                                          <p:attrName>style.visibility</p:attrName>
                                        </p:attrNameLst>
                                      </p:cBhvr>
                                      <p:to>
                                        <p:strVal val="visible"/>
                                      </p:to>
                                    </p:set>
                                    <p:animEffect transition="in" filter="wipe(right)">
                                      <p:cBhvr>
                                        <p:cTn id="84" dur="500"/>
                                        <p:tgtEl>
                                          <p:spTgt spid="51"/>
                                        </p:tgtEl>
                                      </p:cBhvr>
                                    </p:animEffect>
                                  </p:childTnLst>
                                </p:cTn>
                              </p:par>
                            </p:childTnLst>
                          </p:cTn>
                        </p:par>
                      </p:childTnLst>
                    </p:cTn>
                  </p:par>
                  <p:par>
                    <p:cTn id="85" fill="hold">
                      <p:stCondLst>
                        <p:cond delay="indefinite"/>
                      </p:stCondLst>
                      <p:childTnLst>
                        <p:par>
                          <p:cTn id="86" fill="hold">
                            <p:stCondLst>
                              <p:cond delay="0"/>
                            </p:stCondLst>
                            <p:childTnLst>
                              <p:par>
                                <p:cTn id="87" presetID="22" presetClass="entr" presetSubtype="2" fill="hold" grpId="0" nodeType="clickEffect">
                                  <p:stCondLst>
                                    <p:cond delay="0"/>
                                  </p:stCondLst>
                                  <p:childTnLst>
                                    <p:set>
                                      <p:cBhvr>
                                        <p:cTn id="88" dur="1" fill="hold">
                                          <p:stCondLst>
                                            <p:cond delay="0"/>
                                          </p:stCondLst>
                                        </p:cTn>
                                        <p:tgtEl>
                                          <p:spTgt spid="54"/>
                                        </p:tgtEl>
                                        <p:attrNameLst>
                                          <p:attrName>style.visibility</p:attrName>
                                        </p:attrNameLst>
                                      </p:cBhvr>
                                      <p:to>
                                        <p:strVal val="visible"/>
                                      </p:to>
                                    </p:set>
                                    <p:animEffect transition="in" filter="wipe(right)">
                                      <p:cBhvr>
                                        <p:cTn id="89" dur="500"/>
                                        <p:tgtEl>
                                          <p:spTgt spid="54"/>
                                        </p:tgtEl>
                                      </p:cBhvr>
                                    </p:animEffect>
                                  </p:childTnLst>
                                </p:cTn>
                              </p:par>
                            </p:childTnLst>
                          </p:cTn>
                        </p:par>
                        <p:par>
                          <p:cTn id="90" fill="hold">
                            <p:stCondLst>
                              <p:cond delay="500"/>
                            </p:stCondLst>
                            <p:childTnLst>
                              <p:par>
                                <p:cTn id="91" presetID="22" presetClass="entr" presetSubtype="2" fill="hold" grpId="0" nodeType="afterEffect">
                                  <p:stCondLst>
                                    <p:cond delay="0"/>
                                  </p:stCondLst>
                                  <p:childTnLst>
                                    <p:set>
                                      <p:cBhvr>
                                        <p:cTn id="92" dur="1" fill="hold">
                                          <p:stCondLst>
                                            <p:cond delay="0"/>
                                          </p:stCondLst>
                                        </p:cTn>
                                        <p:tgtEl>
                                          <p:spTgt spid="52"/>
                                        </p:tgtEl>
                                        <p:attrNameLst>
                                          <p:attrName>style.visibility</p:attrName>
                                        </p:attrNameLst>
                                      </p:cBhvr>
                                      <p:to>
                                        <p:strVal val="visible"/>
                                      </p:to>
                                    </p:set>
                                    <p:animEffect transition="in" filter="wipe(right)">
                                      <p:cBhvr>
                                        <p:cTn id="93" dur="500"/>
                                        <p:tgtEl>
                                          <p:spTgt spid="52"/>
                                        </p:tgtEl>
                                      </p:cBhvr>
                                    </p:animEffect>
                                  </p:childTnLst>
                                </p:cTn>
                              </p:par>
                            </p:childTnLst>
                          </p:cTn>
                        </p:par>
                      </p:childTnLst>
                    </p:cTn>
                  </p:par>
                </p:childTnLst>
              </p:cTn>
              <p:prevCondLst>
                <p:cond evt="onPrev" delay="0">
                  <p:tgtEl>
                    <p:sldTgt/>
                  </p:tgtEl>
                </p:cond>
              </p:prevCondLst>
              <p:nextCondLst>
                <p:cond evt="onNext" delay="0">
                  <p:tgtEl>
                    <p:sldTgt/>
                  </p:tgtEl>
                </p:cond>
              </p:nextCondLst>
            </p:seq>
            <p:video>
              <p:cMediaNode vol="80000">
                <p:cTn id="94" fill="hold" display="0">
                  <p:stCondLst>
                    <p:cond delay="indefinite"/>
                  </p:stCondLst>
                </p:cTn>
                <p:tgtEl>
                  <p:spTgt spid="47"/>
                </p:tgtEl>
              </p:cMediaNode>
            </p:video>
            <p:video fullScrn="1">
              <p:cMediaNode vol="80000">
                <p:cTn id="95" fill="hold" display="0">
                  <p:stCondLst>
                    <p:cond delay="indefinite"/>
                  </p:stCondLst>
                </p:cTn>
                <p:tgtEl>
                  <p:spTgt spid="2"/>
                </p:tgtEl>
              </p:cMediaNode>
            </p:video>
          </p:childTnLst>
        </p:cTn>
      </p:par>
    </p:tnLst>
    <p:bldLst>
      <p:bldP spid="12" grpId="0" animBg="1"/>
      <p:bldP spid="40" grpId="0" animBg="1"/>
      <p:bldP spid="41" grpId="0" animBg="1"/>
      <p:bldP spid="42" grpId="0" animBg="1"/>
      <p:bldP spid="43" grpId="0" animBg="1"/>
      <p:bldP spid="44" grpId="0" animBg="1"/>
      <p:bldP spid="45" grpId="0" animBg="1"/>
      <p:bldP spid="46" grpId="0" animBg="1"/>
      <p:bldP spid="48" grpId="0" animBg="1"/>
      <p:bldP spid="49" grpId="0" animBg="1"/>
      <p:bldP spid="50" grpId="0" animBg="1"/>
      <p:bldP spid="51" grpId="0" animBg="1"/>
      <p:bldP spid="52" grpId="0" animBg="1"/>
      <p:bldP spid="54"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 name="Picture 20">
            <a:extLst>
              <a:ext uri="{FF2B5EF4-FFF2-40B4-BE49-F238E27FC236}">
                <a16:creationId xmlns:a16="http://schemas.microsoft.com/office/drawing/2014/main" xmlns="" id="{44187437-8BF2-87C3-61DC-2BFC645095B7}"/>
              </a:ext>
            </a:extLst>
          </p:cNvPr>
          <p:cNvPicPr>
            <a:picLocks noChangeAspect="1"/>
          </p:cNvPicPr>
          <p:nvPr/>
        </p:nvPicPr>
        <p:blipFill>
          <a:blip r:embed="rId2" cstate="print">
            <a:extLst>
              <a:ext uri="{BEBA8EAE-BF5A-486C-A8C5-ECC9F3942E4B}">
                <a14:imgProps xmlns:a14="http://schemas.microsoft.com/office/drawing/2010/main">
                  <a14:imgLayer r:embed="rId3">
                    <a14:imgEffect>
                      <a14:artisticPhotocopy/>
                    </a14:imgEffect>
                    <a14:imgEffect>
                      <a14:brightnessContrast bright="40000" contrast="40000"/>
                    </a14:imgEffect>
                  </a14:imgLayer>
                </a14:imgProps>
              </a:ext>
              <a:ext uri="{28A0092B-C50C-407E-A947-70E740481C1C}">
                <a14:useLocalDpi xmlns:a14="http://schemas.microsoft.com/office/drawing/2010/main" val="0"/>
              </a:ext>
            </a:extLst>
          </a:blip>
          <a:srcRect/>
          <a:stretch/>
        </p:blipFill>
        <p:spPr>
          <a:xfrm>
            <a:off x="0" y="6636334"/>
            <a:ext cx="942391" cy="942391"/>
          </a:xfrm>
          <a:prstGeom prst="rect">
            <a:avLst/>
          </a:prstGeom>
        </p:spPr>
      </p:pic>
      <p:sp>
        <p:nvSpPr>
          <p:cNvPr id="35" name="Rectangle 34"/>
          <p:cNvSpPr/>
          <p:nvPr/>
        </p:nvSpPr>
        <p:spPr>
          <a:xfrm>
            <a:off x="-14514" y="-46181"/>
            <a:ext cx="12206514" cy="1005543"/>
          </a:xfrm>
          <a:prstGeom prst="rect">
            <a:avLst/>
          </a:prstGeom>
          <a:solidFill>
            <a:schemeClr val="bg1">
              <a:alpha val="70000"/>
            </a:schemeClr>
          </a:solidFill>
          <a:ln>
            <a:noFill/>
          </a:ln>
          <a:effectLst>
            <a:softEdge rad="0"/>
          </a:effectLst>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rtl="1"/>
            <a:endParaRPr lang="fa-IR" sz="3276" dirty="0"/>
          </a:p>
        </p:txBody>
      </p:sp>
      <p:pic>
        <p:nvPicPr>
          <p:cNvPr id="36" name="Picture 35">
            <a:extLst>
              <a:ext uri="{FF2B5EF4-FFF2-40B4-BE49-F238E27FC236}">
                <a16:creationId xmlns:a16="http://schemas.microsoft.com/office/drawing/2014/main" xmlns="" id="{552536BD-986B-51AF-D51C-875797F8B29D}"/>
              </a:ext>
            </a:extLst>
          </p:cNvPr>
          <p:cNvPicPr>
            <a:picLocks noChangeAspect="1"/>
          </p:cNvPicPr>
          <p:nvPr/>
        </p:nvPicPr>
        <p:blipFill>
          <a:blip r:embed="rId4" cstate="print">
            <a:duotone>
              <a:schemeClr val="accent4">
                <a:shade val="45000"/>
                <a:satMod val="135000"/>
              </a:schemeClr>
              <a:prstClr val="white"/>
            </a:duotone>
            <a:extLst>
              <a:ext uri="{28A0092B-C50C-407E-A947-70E740481C1C}">
                <a14:useLocalDpi xmlns:a14="http://schemas.microsoft.com/office/drawing/2010/main" val="0"/>
              </a:ext>
            </a:extLst>
          </a:blip>
          <a:stretch>
            <a:fillRect/>
          </a:stretch>
        </p:blipFill>
        <p:spPr>
          <a:xfrm rot="10800000">
            <a:off x="9398001" y="2513398"/>
            <a:ext cx="532605" cy="515830"/>
          </a:xfrm>
          <a:prstGeom prst="rect">
            <a:avLst/>
          </a:prstGeom>
        </p:spPr>
      </p:pic>
      <p:sp>
        <p:nvSpPr>
          <p:cNvPr id="37" name="Rectangle: Rounded Corners 7">
            <a:extLst>
              <a:ext uri="{FF2B5EF4-FFF2-40B4-BE49-F238E27FC236}">
                <a16:creationId xmlns:a16="http://schemas.microsoft.com/office/drawing/2014/main" xmlns="" id="{74D89166-66DA-C49C-F40A-E1D7D01BAE3A}"/>
              </a:ext>
            </a:extLst>
          </p:cNvPr>
          <p:cNvSpPr/>
          <p:nvPr/>
        </p:nvSpPr>
        <p:spPr>
          <a:xfrm>
            <a:off x="2956760" y="2471966"/>
            <a:ext cx="6278479" cy="584200"/>
          </a:xfrm>
          <a:prstGeom prst="roundRect">
            <a:avLst>
              <a:gd name="adj" fmla="val 50000"/>
            </a:avLst>
          </a:prstGeom>
          <a:solidFill>
            <a:srgbClr val="5DD5FF"/>
          </a:solidFill>
          <a:ln>
            <a:noFill/>
          </a:ln>
        </p:spPr>
        <p:style>
          <a:lnRef idx="0">
            <a:schemeClr val="accent1"/>
          </a:lnRef>
          <a:fillRef idx="3">
            <a:schemeClr val="accent1"/>
          </a:fillRef>
          <a:effectRef idx="3">
            <a:schemeClr val="accent1"/>
          </a:effectRef>
          <a:fontRef idx="minor">
            <a:schemeClr val="lt1"/>
          </a:fontRef>
        </p:style>
        <p:txBody>
          <a:bodyPr rtlCol="1" anchor="ctr"/>
          <a:lstStyle/>
          <a:p>
            <a:pPr algn="ctr" rtl="1"/>
            <a:r>
              <a:rPr lang="fa-IR" sz="2000" b="1" dirty="0">
                <a:solidFill>
                  <a:schemeClr val="tx1"/>
                </a:solidFill>
                <a:latin typeface="Noor_Titr" pitchFamily="2" charset="-78"/>
                <a:cs typeface="B Titr" panose="00000700000000000000" pitchFamily="2" charset="-78"/>
              </a:rPr>
              <a:t>جوانان و بازشناسی هویّت انقلابی</a:t>
            </a:r>
          </a:p>
        </p:txBody>
      </p:sp>
      <p:pic>
        <p:nvPicPr>
          <p:cNvPr id="38" name="Picture 37">
            <a:extLst>
              <a:ext uri="{FF2B5EF4-FFF2-40B4-BE49-F238E27FC236}">
                <a16:creationId xmlns:a16="http://schemas.microsoft.com/office/drawing/2014/main" xmlns="" id="{E9CB32E9-86CA-5646-21F5-7ECB9B5A1493}"/>
              </a:ext>
            </a:extLst>
          </p:cNvPr>
          <p:cNvPicPr>
            <a:picLocks noChangeAspect="1"/>
          </p:cNvPicPr>
          <p:nvPr/>
        </p:nvPicPr>
        <p:blipFill>
          <a:blip r:embed="rId4" cstate="print">
            <a:duotone>
              <a:schemeClr val="accent4">
                <a:shade val="45000"/>
                <a:satMod val="135000"/>
              </a:schemeClr>
              <a:prstClr val="white"/>
            </a:duotone>
            <a:extLst>
              <a:ext uri="{28A0092B-C50C-407E-A947-70E740481C1C}">
                <a14:useLocalDpi xmlns:a14="http://schemas.microsoft.com/office/drawing/2010/main" val="0"/>
              </a:ext>
            </a:extLst>
          </a:blip>
          <a:stretch>
            <a:fillRect/>
          </a:stretch>
        </p:blipFill>
        <p:spPr>
          <a:xfrm rot="10800000">
            <a:off x="9398001" y="3191106"/>
            <a:ext cx="532605" cy="515830"/>
          </a:xfrm>
          <a:prstGeom prst="rect">
            <a:avLst/>
          </a:prstGeom>
        </p:spPr>
      </p:pic>
      <p:sp>
        <p:nvSpPr>
          <p:cNvPr id="41" name="Rectangle: Rounded Corners 14">
            <a:extLst>
              <a:ext uri="{FF2B5EF4-FFF2-40B4-BE49-F238E27FC236}">
                <a16:creationId xmlns:a16="http://schemas.microsoft.com/office/drawing/2014/main" xmlns="" id="{D0810A26-D4E4-BB48-B087-E500E077BE80}"/>
              </a:ext>
            </a:extLst>
          </p:cNvPr>
          <p:cNvSpPr/>
          <p:nvPr/>
        </p:nvSpPr>
        <p:spPr>
          <a:xfrm>
            <a:off x="2956760" y="3149674"/>
            <a:ext cx="6278479" cy="584200"/>
          </a:xfrm>
          <a:prstGeom prst="roundRect">
            <a:avLst>
              <a:gd name="adj" fmla="val 50000"/>
            </a:avLst>
          </a:prstGeom>
          <a:solidFill>
            <a:srgbClr val="5DD5FF"/>
          </a:solidFill>
          <a:ln>
            <a:noFill/>
          </a:ln>
        </p:spPr>
        <p:style>
          <a:lnRef idx="0">
            <a:schemeClr val="accent1"/>
          </a:lnRef>
          <a:fillRef idx="3">
            <a:schemeClr val="accent1"/>
          </a:fillRef>
          <a:effectRef idx="3">
            <a:schemeClr val="accent1"/>
          </a:effectRef>
          <a:fontRef idx="minor">
            <a:schemeClr val="lt1"/>
          </a:fontRef>
        </p:style>
        <p:txBody>
          <a:bodyPr rtlCol="1" anchor="ctr"/>
          <a:lstStyle/>
          <a:p>
            <a:pPr algn="ctr" rtl="1"/>
            <a:r>
              <a:rPr lang="fa-IR" sz="2000" b="1" dirty="0">
                <a:solidFill>
                  <a:schemeClr val="tx1"/>
                </a:solidFill>
                <a:latin typeface="Noor_Titr" pitchFamily="2" charset="-78"/>
                <a:cs typeface="B Titr" panose="00000700000000000000" pitchFamily="2" charset="-78"/>
              </a:rPr>
              <a:t>تجربه‌های بی‌بدیل انقلاب اسلامی</a:t>
            </a:r>
          </a:p>
        </p:txBody>
      </p:sp>
      <p:pic>
        <p:nvPicPr>
          <p:cNvPr id="42" name="Picture 41">
            <a:extLst>
              <a:ext uri="{FF2B5EF4-FFF2-40B4-BE49-F238E27FC236}">
                <a16:creationId xmlns:a16="http://schemas.microsoft.com/office/drawing/2014/main" xmlns="" id="{28E477CF-74F8-E75C-BBA1-777A9A37AF59}"/>
              </a:ext>
            </a:extLst>
          </p:cNvPr>
          <p:cNvPicPr>
            <a:picLocks noChangeAspect="1"/>
          </p:cNvPicPr>
          <p:nvPr/>
        </p:nvPicPr>
        <p:blipFill>
          <a:blip r:embed="rId4" cstate="print">
            <a:duotone>
              <a:schemeClr val="accent4">
                <a:shade val="45000"/>
                <a:satMod val="135000"/>
              </a:schemeClr>
              <a:prstClr val="white"/>
            </a:duotone>
            <a:extLst>
              <a:ext uri="{28A0092B-C50C-407E-A947-70E740481C1C}">
                <a14:useLocalDpi xmlns:a14="http://schemas.microsoft.com/office/drawing/2010/main" val="0"/>
              </a:ext>
            </a:extLst>
          </a:blip>
          <a:stretch>
            <a:fillRect/>
          </a:stretch>
        </p:blipFill>
        <p:spPr>
          <a:xfrm rot="10800000">
            <a:off x="9398001" y="3915699"/>
            <a:ext cx="532605" cy="515830"/>
          </a:xfrm>
          <a:prstGeom prst="rect">
            <a:avLst/>
          </a:prstGeom>
        </p:spPr>
      </p:pic>
      <p:sp>
        <p:nvSpPr>
          <p:cNvPr id="43" name="Rectangle: Rounded Corners 16">
            <a:extLst>
              <a:ext uri="{FF2B5EF4-FFF2-40B4-BE49-F238E27FC236}">
                <a16:creationId xmlns:a16="http://schemas.microsoft.com/office/drawing/2014/main" xmlns="" id="{B8CECF1B-AFFD-C8D0-DDCA-3699BBCD1393}"/>
              </a:ext>
            </a:extLst>
          </p:cNvPr>
          <p:cNvSpPr/>
          <p:nvPr/>
        </p:nvSpPr>
        <p:spPr>
          <a:xfrm>
            <a:off x="2956760" y="3843706"/>
            <a:ext cx="6278479" cy="584200"/>
          </a:xfrm>
          <a:prstGeom prst="roundRect">
            <a:avLst>
              <a:gd name="adj" fmla="val 50000"/>
            </a:avLst>
          </a:prstGeom>
          <a:solidFill>
            <a:srgbClr val="5DD5FF"/>
          </a:solidFill>
          <a:ln>
            <a:noFill/>
          </a:ln>
        </p:spPr>
        <p:style>
          <a:lnRef idx="0">
            <a:schemeClr val="accent1"/>
          </a:lnRef>
          <a:fillRef idx="3">
            <a:schemeClr val="accent1"/>
          </a:fillRef>
          <a:effectRef idx="3">
            <a:schemeClr val="accent1"/>
          </a:effectRef>
          <a:fontRef idx="minor">
            <a:schemeClr val="lt1"/>
          </a:fontRef>
        </p:style>
        <p:txBody>
          <a:bodyPr rtlCol="1" anchor="ctr"/>
          <a:lstStyle/>
          <a:p>
            <a:pPr algn="ctr" rtl="1"/>
            <a:r>
              <a:rPr lang="fa-IR" sz="2000" b="1" dirty="0">
                <a:solidFill>
                  <a:schemeClr val="tx1"/>
                </a:solidFill>
                <a:latin typeface="Noor_Titr" pitchFamily="2" charset="-78"/>
                <a:cs typeface="B Titr" panose="00000700000000000000" pitchFamily="2" charset="-78"/>
              </a:rPr>
              <a:t>برکات بزرگ انقلاب اسلامی</a:t>
            </a:r>
          </a:p>
        </p:txBody>
      </p:sp>
      <p:pic>
        <p:nvPicPr>
          <p:cNvPr id="44" name="Picture 43">
            <a:extLst>
              <a:ext uri="{FF2B5EF4-FFF2-40B4-BE49-F238E27FC236}">
                <a16:creationId xmlns:a16="http://schemas.microsoft.com/office/drawing/2014/main" xmlns="" id="{DFFE7693-8B09-EE11-39ED-2DEB003D8E7B}"/>
              </a:ext>
            </a:extLst>
          </p:cNvPr>
          <p:cNvPicPr>
            <a:picLocks noChangeAspect="1"/>
          </p:cNvPicPr>
          <p:nvPr/>
        </p:nvPicPr>
        <p:blipFill>
          <a:blip r:embed="rId4" cstate="print">
            <a:duotone>
              <a:schemeClr val="accent4">
                <a:shade val="45000"/>
                <a:satMod val="135000"/>
              </a:schemeClr>
              <a:prstClr val="white"/>
            </a:duotone>
            <a:extLst>
              <a:ext uri="{28A0092B-C50C-407E-A947-70E740481C1C}">
                <a14:useLocalDpi xmlns:a14="http://schemas.microsoft.com/office/drawing/2010/main" val="0"/>
              </a:ext>
            </a:extLst>
          </a:blip>
          <a:stretch>
            <a:fillRect/>
          </a:stretch>
        </p:blipFill>
        <p:spPr>
          <a:xfrm rot="10800000">
            <a:off x="9398001" y="4593407"/>
            <a:ext cx="532605" cy="515830"/>
          </a:xfrm>
          <a:prstGeom prst="rect">
            <a:avLst/>
          </a:prstGeom>
        </p:spPr>
      </p:pic>
      <p:sp>
        <p:nvSpPr>
          <p:cNvPr id="45" name="Rectangle: Rounded Corners 18">
            <a:extLst>
              <a:ext uri="{FF2B5EF4-FFF2-40B4-BE49-F238E27FC236}">
                <a16:creationId xmlns:a16="http://schemas.microsoft.com/office/drawing/2014/main" xmlns="" id="{ED6B0CA3-D61A-6821-681B-404121499E4A}"/>
              </a:ext>
            </a:extLst>
          </p:cNvPr>
          <p:cNvSpPr/>
          <p:nvPr/>
        </p:nvSpPr>
        <p:spPr>
          <a:xfrm>
            <a:off x="2956760" y="4525038"/>
            <a:ext cx="6278479" cy="584200"/>
          </a:xfrm>
          <a:prstGeom prst="roundRect">
            <a:avLst>
              <a:gd name="adj" fmla="val 50000"/>
            </a:avLst>
          </a:prstGeom>
          <a:solidFill>
            <a:srgbClr val="5DD5FF"/>
          </a:solidFill>
          <a:ln>
            <a:noFill/>
          </a:ln>
        </p:spPr>
        <p:style>
          <a:lnRef idx="0">
            <a:schemeClr val="accent1"/>
          </a:lnRef>
          <a:fillRef idx="3">
            <a:schemeClr val="accent1"/>
          </a:fillRef>
          <a:effectRef idx="3">
            <a:schemeClr val="accent1"/>
          </a:effectRef>
          <a:fontRef idx="minor">
            <a:schemeClr val="lt1"/>
          </a:fontRef>
        </p:style>
        <p:txBody>
          <a:bodyPr rtlCol="1" anchor="ctr"/>
          <a:lstStyle/>
          <a:p>
            <a:pPr algn="ctr" rtl="1"/>
            <a:r>
              <a:rPr lang="fa-IR" sz="2000" b="1" dirty="0">
                <a:solidFill>
                  <a:schemeClr val="tx1"/>
                </a:solidFill>
                <a:latin typeface="Noor_Titr" pitchFamily="2" charset="-78"/>
                <a:cs typeface="B Titr" panose="00000700000000000000" pitchFamily="2" charset="-78"/>
              </a:rPr>
              <a:t>واقعیّت امروز انقلاب اسلامی</a:t>
            </a:r>
          </a:p>
        </p:txBody>
      </p:sp>
      <p:sp>
        <p:nvSpPr>
          <p:cNvPr id="22" name="Rounded Rectangle 21"/>
          <p:cNvSpPr/>
          <p:nvPr/>
        </p:nvSpPr>
        <p:spPr>
          <a:xfrm>
            <a:off x="9144000" y="179882"/>
            <a:ext cx="3005399" cy="596269"/>
          </a:xfrm>
          <a:prstGeom prst="roundRect">
            <a:avLst>
              <a:gd name="adj" fmla="val 18333"/>
            </a:avLst>
          </a:prstGeom>
          <a:solidFill>
            <a:srgbClr val="66FFCC"/>
          </a:solidFill>
          <a:ln/>
        </p:spPr>
        <p:style>
          <a:lnRef idx="0">
            <a:schemeClr val="accent2"/>
          </a:lnRef>
          <a:fillRef idx="3">
            <a:schemeClr val="accent2"/>
          </a:fillRef>
          <a:effectRef idx="3">
            <a:schemeClr val="accent2"/>
          </a:effectRef>
          <a:fontRef idx="minor">
            <a:schemeClr val="lt1"/>
          </a:fontRef>
        </p:style>
        <p:txBody>
          <a:bodyPr rtlCol="0" anchor="ctr"/>
          <a:lstStyle/>
          <a:p>
            <a:pPr algn="ctr" rtl="1"/>
            <a:r>
              <a:rPr lang="fa-IR" sz="2400" b="1" dirty="0">
                <a:solidFill>
                  <a:srgbClr val="002060"/>
                </a:solidFill>
                <a:latin typeface="Noor_Titr" pitchFamily="2" charset="-78"/>
                <a:cs typeface="B Titr" panose="00000700000000000000" pitchFamily="2" charset="-78"/>
              </a:rPr>
              <a:t>1. عظمت حادثه‌ی انقلاب</a:t>
            </a:r>
          </a:p>
        </p:txBody>
      </p:sp>
      <p:sp>
        <p:nvSpPr>
          <p:cNvPr id="2" name="Left Arrow 1"/>
          <p:cNvSpPr/>
          <p:nvPr/>
        </p:nvSpPr>
        <p:spPr>
          <a:xfrm>
            <a:off x="8476029" y="328112"/>
            <a:ext cx="457200" cy="299808"/>
          </a:xfrm>
          <a:prstGeom prst="leftArrow">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endParaRPr lang="fa-IR"/>
          </a:p>
        </p:txBody>
      </p:sp>
      <p:sp>
        <p:nvSpPr>
          <p:cNvPr id="19" name="Rounded Rectangle 18"/>
          <p:cNvSpPr/>
          <p:nvPr/>
        </p:nvSpPr>
        <p:spPr>
          <a:xfrm>
            <a:off x="5259859" y="179882"/>
            <a:ext cx="3005399" cy="596269"/>
          </a:xfrm>
          <a:prstGeom prst="roundRect">
            <a:avLst>
              <a:gd name="adj" fmla="val 18333"/>
            </a:avLst>
          </a:prstGeom>
          <a:solidFill>
            <a:srgbClr val="66FFCC"/>
          </a:solidFill>
          <a:ln/>
        </p:spPr>
        <p:style>
          <a:lnRef idx="0">
            <a:schemeClr val="accent2"/>
          </a:lnRef>
          <a:fillRef idx="3">
            <a:schemeClr val="accent2"/>
          </a:fillRef>
          <a:effectRef idx="3">
            <a:schemeClr val="accent2"/>
          </a:effectRef>
          <a:fontRef idx="minor">
            <a:schemeClr val="lt1"/>
          </a:fontRef>
        </p:style>
        <p:txBody>
          <a:bodyPr rtlCol="0" anchor="ctr"/>
          <a:lstStyle/>
          <a:p>
            <a:pPr algn="ctr" rtl="1"/>
            <a:r>
              <a:rPr lang="fa-IR" sz="2400" b="1" dirty="0">
                <a:solidFill>
                  <a:srgbClr val="002060"/>
                </a:solidFill>
                <a:latin typeface="Noor_Titr" pitchFamily="2" charset="-78"/>
                <a:cs typeface="B Titr" panose="00000700000000000000" pitchFamily="2" charset="-78"/>
              </a:rPr>
              <a:t>2. عظمت راهِ طی‌شده</a:t>
            </a:r>
          </a:p>
        </p:txBody>
      </p:sp>
    </p:spTree>
    <p:extLst>
      <p:ext uri="{BB962C8B-B14F-4D97-AF65-F5344CB8AC3E}">
        <p14:creationId xmlns:p14="http://schemas.microsoft.com/office/powerpoint/2010/main" val="4021935516"/>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 name="Picture 20">
            <a:extLst>
              <a:ext uri="{FF2B5EF4-FFF2-40B4-BE49-F238E27FC236}">
                <a16:creationId xmlns:a16="http://schemas.microsoft.com/office/drawing/2014/main" xmlns="" id="{44187437-8BF2-87C3-61DC-2BFC645095B7}"/>
              </a:ext>
            </a:extLst>
          </p:cNvPr>
          <p:cNvPicPr>
            <a:picLocks noChangeAspect="1"/>
          </p:cNvPicPr>
          <p:nvPr/>
        </p:nvPicPr>
        <p:blipFill>
          <a:blip r:embed="rId2" cstate="print">
            <a:extLst>
              <a:ext uri="{BEBA8EAE-BF5A-486C-A8C5-ECC9F3942E4B}">
                <a14:imgProps xmlns:a14="http://schemas.microsoft.com/office/drawing/2010/main">
                  <a14:imgLayer r:embed="rId3">
                    <a14:imgEffect>
                      <a14:artisticPhotocopy/>
                    </a14:imgEffect>
                    <a14:imgEffect>
                      <a14:brightnessContrast bright="40000" contrast="40000"/>
                    </a14:imgEffect>
                  </a14:imgLayer>
                </a14:imgProps>
              </a:ext>
              <a:ext uri="{28A0092B-C50C-407E-A947-70E740481C1C}">
                <a14:useLocalDpi xmlns:a14="http://schemas.microsoft.com/office/drawing/2010/main" val="0"/>
              </a:ext>
            </a:extLst>
          </a:blip>
          <a:srcRect/>
          <a:stretch/>
        </p:blipFill>
        <p:spPr>
          <a:xfrm>
            <a:off x="0" y="6636334"/>
            <a:ext cx="942391" cy="942391"/>
          </a:xfrm>
          <a:prstGeom prst="rect">
            <a:avLst/>
          </a:prstGeom>
        </p:spPr>
      </p:pic>
      <p:sp>
        <p:nvSpPr>
          <p:cNvPr id="35" name="Rectangle 34"/>
          <p:cNvSpPr/>
          <p:nvPr/>
        </p:nvSpPr>
        <p:spPr>
          <a:xfrm>
            <a:off x="-14514" y="-46181"/>
            <a:ext cx="12206514" cy="1005543"/>
          </a:xfrm>
          <a:prstGeom prst="rect">
            <a:avLst/>
          </a:prstGeom>
          <a:solidFill>
            <a:schemeClr val="bg1">
              <a:alpha val="70000"/>
            </a:schemeClr>
          </a:solidFill>
          <a:ln>
            <a:noFill/>
          </a:ln>
          <a:effectLst>
            <a:softEdge rad="0"/>
          </a:effectLst>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rtl="1"/>
            <a:endParaRPr lang="fa-IR" sz="3276" dirty="0"/>
          </a:p>
        </p:txBody>
      </p:sp>
      <p:pic>
        <p:nvPicPr>
          <p:cNvPr id="36" name="Picture 35">
            <a:extLst>
              <a:ext uri="{FF2B5EF4-FFF2-40B4-BE49-F238E27FC236}">
                <a16:creationId xmlns:a16="http://schemas.microsoft.com/office/drawing/2014/main" xmlns="" id="{552536BD-986B-51AF-D51C-875797F8B29D}"/>
              </a:ext>
            </a:extLst>
          </p:cNvPr>
          <p:cNvPicPr>
            <a:picLocks noChangeAspect="1"/>
          </p:cNvPicPr>
          <p:nvPr/>
        </p:nvPicPr>
        <p:blipFill>
          <a:blip r:embed="rId4" cstate="print">
            <a:duotone>
              <a:schemeClr val="accent4">
                <a:shade val="45000"/>
                <a:satMod val="135000"/>
              </a:schemeClr>
              <a:prstClr val="white"/>
            </a:duotone>
            <a:extLst>
              <a:ext uri="{28A0092B-C50C-407E-A947-70E740481C1C}">
                <a14:useLocalDpi xmlns:a14="http://schemas.microsoft.com/office/drawing/2010/main" val="0"/>
              </a:ext>
            </a:extLst>
          </a:blip>
          <a:stretch>
            <a:fillRect/>
          </a:stretch>
        </p:blipFill>
        <p:spPr>
          <a:xfrm rot="10800000">
            <a:off x="9398001" y="2513398"/>
            <a:ext cx="532605" cy="515830"/>
          </a:xfrm>
          <a:prstGeom prst="rect">
            <a:avLst/>
          </a:prstGeom>
        </p:spPr>
      </p:pic>
      <p:sp>
        <p:nvSpPr>
          <p:cNvPr id="37" name="Rectangle: Rounded Corners 7">
            <a:extLst>
              <a:ext uri="{FF2B5EF4-FFF2-40B4-BE49-F238E27FC236}">
                <a16:creationId xmlns:a16="http://schemas.microsoft.com/office/drawing/2014/main" xmlns="" id="{74D89166-66DA-C49C-F40A-E1D7D01BAE3A}"/>
              </a:ext>
            </a:extLst>
          </p:cNvPr>
          <p:cNvSpPr/>
          <p:nvPr/>
        </p:nvSpPr>
        <p:spPr>
          <a:xfrm>
            <a:off x="2956760" y="2471966"/>
            <a:ext cx="6278479" cy="584200"/>
          </a:xfrm>
          <a:prstGeom prst="roundRect">
            <a:avLst>
              <a:gd name="adj" fmla="val 50000"/>
            </a:avLst>
          </a:prstGeom>
          <a:solidFill>
            <a:srgbClr val="5DD5FF"/>
          </a:solidFill>
          <a:ln>
            <a:noFill/>
          </a:ln>
        </p:spPr>
        <p:style>
          <a:lnRef idx="0">
            <a:schemeClr val="accent1"/>
          </a:lnRef>
          <a:fillRef idx="3">
            <a:schemeClr val="accent1"/>
          </a:fillRef>
          <a:effectRef idx="3">
            <a:schemeClr val="accent1"/>
          </a:effectRef>
          <a:fontRef idx="minor">
            <a:schemeClr val="lt1"/>
          </a:fontRef>
        </p:style>
        <p:txBody>
          <a:bodyPr rtlCol="1" anchor="ctr"/>
          <a:lstStyle/>
          <a:p>
            <a:pPr algn="ctr" rtl="1"/>
            <a:r>
              <a:rPr lang="fa-IR" sz="2000" b="1" dirty="0">
                <a:solidFill>
                  <a:schemeClr val="tx1"/>
                </a:solidFill>
                <a:latin typeface="Noor_Titr" pitchFamily="2" charset="-78"/>
                <a:cs typeface="B Titr" panose="00000700000000000000" pitchFamily="2" charset="-78"/>
              </a:rPr>
              <a:t>جوانان و بازشناسی هویّت انقلابی</a:t>
            </a:r>
          </a:p>
        </p:txBody>
      </p:sp>
      <p:pic>
        <p:nvPicPr>
          <p:cNvPr id="38" name="Picture 37">
            <a:extLst>
              <a:ext uri="{FF2B5EF4-FFF2-40B4-BE49-F238E27FC236}">
                <a16:creationId xmlns:a16="http://schemas.microsoft.com/office/drawing/2014/main" xmlns="" id="{E9CB32E9-86CA-5646-21F5-7ECB9B5A1493}"/>
              </a:ext>
            </a:extLst>
          </p:cNvPr>
          <p:cNvPicPr>
            <a:picLocks noChangeAspect="1"/>
          </p:cNvPicPr>
          <p:nvPr/>
        </p:nvPicPr>
        <p:blipFill>
          <a:blip r:embed="rId4" cstate="print">
            <a:duotone>
              <a:schemeClr val="accent4">
                <a:shade val="45000"/>
                <a:satMod val="135000"/>
              </a:schemeClr>
              <a:prstClr val="white"/>
            </a:duotone>
            <a:extLst>
              <a:ext uri="{28A0092B-C50C-407E-A947-70E740481C1C}">
                <a14:useLocalDpi xmlns:a14="http://schemas.microsoft.com/office/drawing/2010/main" val="0"/>
              </a:ext>
            </a:extLst>
          </a:blip>
          <a:stretch>
            <a:fillRect/>
          </a:stretch>
        </p:blipFill>
        <p:spPr>
          <a:xfrm rot="10800000">
            <a:off x="9398001" y="3191106"/>
            <a:ext cx="532605" cy="515830"/>
          </a:xfrm>
          <a:prstGeom prst="rect">
            <a:avLst/>
          </a:prstGeom>
        </p:spPr>
      </p:pic>
      <p:sp>
        <p:nvSpPr>
          <p:cNvPr id="41" name="Rectangle: Rounded Corners 14">
            <a:extLst>
              <a:ext uri="{FF2B5EF4-FFF2-40B4-BE49-F238E27FC236}">
                <a16:creationId xmlns:a16="http://schemas.microsoft.com/office/drawing/2014/main" xmlns="" id="{D0810A26-D4E4-BB48-B087-E500E077BE80}"/>
              </a:ext>
            </a:extLst>
          </p:cNvPr>
          <p:cNvSpPr/>
          <p:nvPr/>
        </p:nvSpPr>
        <p:spPr>
          <a:xfrm>
            <a:off x="2956760" y="3149674"/>
            <a:ext cx="6278479" cy="584200"/>
          </a:xfrm>
          <a:prstGeom prst="roundRect">
            <a:avLst>
              <a:gd name="adj" fmla="val 50000"/>
            </a:avLst>
          </a:prstGeom>
          <a:solidFill>
            <a:srgbClr val="5DD5FF"/>
          </a:solidFill>
          <a:ln>
            <a:noFill/>
          </a:ln>
        </p:spPr>
        <p:style>
          <a:lnRef idx="0">
            <a:schemeClr val="accent1"/>
          </a:lnRef>
          <a:fillRef idx="3">
            <a:schemeClr val="accent1"/>
          </a:fillRef>
          <a:effectRef idx="3">
            <a:schemeClr val="accent1"/>
          </a:effectRef>
          <a:fontRef idx="minor">
            <a:schemeClr val="lt1"/>
          </a:fontRef>
        </p:style>
        <p:txBody>
          <a:bodyPr rtlCol="1" anchor="ctr"/>
          <a:lstStyle/>
          <a:p>
            <a:pPr algn="ctr" rtl="1"/>
            <a:r>
              <a:rPr lang="fa-IR" sz="2000" b="1" dirty="0">
                <a:solidFill>
                  <a:schemeClr val="tx1"/>
                </a:solidFill>
                <a:latin typeface="Noor_Titr" pitchFamily="2" charset="-78"/>
                <a:cs typeface="B Titr" panose="00000700000000000000" pitchFamily="2" charset="-78"/>
              </a:rPr>
              <a:t>تجربه‌های بی‌بدیل انقلاب اسلامی</a:t>
            </a:r>
          </a:p>
        </p:txBody>
      </p:sp>
      <p:pic>
        <p:nvPicPr>
          <p:cNvPr id="42" name="Picture 41">
            <a:extLst>
              <a:ext uri="{FF2B5EF4-FFF2-40B4-BE49-F238E27FC236}">
                <a16:creationId xmlns:a16="http://schemas.microsoft.com/office/drawing/2014/main" xmlns="" id="{28E477CF-74F8-E75C-BBA1-777A9A37AF59}"/>
              </a:ext>
            </a:extLst>
          </p:cNvPr>
          <p:cNvPicPr>
            <a:picLocks noChangeAspect="1"/>
          </p:cNvPicPr>
          <p:nvPr/>
        </p:nvPicPr>
        <p:blipFill>
          <a:blip r:embed="rId4" cstate="print">
            <a:duotone>
              <a:schemeClr val="accent4">
                <a:shade val="45000"/>
                <a:satMod val="135000"/>
              </a:schemeClr>
              <a:prstClr val="white"/>
            </a:duotone>
            <a:extLst>
              <a:ext uri="{28A0092B-C50C-407E-A947-70E740481C1C}">
                <a14:useLocalDpi xmlns:a14="http://schemas.microsoft.com/office/drawing/2010/main" val="0"/>
              </a:ext>
            </a:extLst>
          </a:blip>
          <a:stretch>
            <a:fillRect/>
          </a:stretch>
        </p:blipFill>
        <p:spPr>
          <a:xfrm rot="10800000">
            <a:off x="9398001" y="3915699"/>
            <a:ext cx="532605" cy="515830"/>
          </a:xfrm>
          <a:prstGeom prst="rect">
            <a:avLst/>
          </a:prstGeom>
        </p:spPr>
      </p:pic>
      <p:sp>
        <p:nvSpPr>
          <p:cNvPr id="43" name="Rectangle: Rounded Corners 16">
            <a:extLst>
              <a:ext uri="{FF2B5EF4-FFF2-40B4-BE49-F238E27FC236}">
                <a16:creationId xmlns:a16="http://schemas.microsoft.com/office/drawing/2014/main" xmlns="" id="{B8CECF1B-AFFD-C8D0-DDCA-3699BBCD1393}"/>
              </a:ext>
            </a:extLst>
          </p:cNvPr>
          <p:cNvSpPr/>
          <p:nvPr/>
        </p:nvSpPr>
        <p:spPr>
          <a:xfrm>
            <a:off x="2956760" y="3843706"/>
            <a:ext cx="6278479" cy="584200"/>
          </a:xfrm>
          <a:prstGeom prst="roundRect">
            <a:avLst>
              <a:gd name="adj" fmla="val 50000"/>
            </a:avLst>
          </a:prstGeom>
          <a:solidFill>
            <a:srgbClr val="5DD5FF"/>
          </a:solidFill>
          <a:ln>
            <a:noFill/>
          </a:ln>
        </p:spPr>
        <p:style>
          <a:lnRef idx="0">
            <a:schemeClr val="accent1"/>
          </a:lnRef>
          <a:fillRef idx="3">
            <a:schemeClr val="accent1"/>
          </a:fillRef>
          <a:effectRef idx="3">
            <a:schemeClr val="accent1"/>
          </a:effectRef>
          <a:fontRef idx="minor">
            <a:schemeClr val="lt1"/>
          </a:fontRef>
        </p:style>
        <p:txBody>
          <a:bodyPr rtlCol="1" anchor="ctr"/>
          <a:lstStyle/>
          <a:p>
            <a:pPr algn="ctr" rtl="1"/>
            <a:r>
              <a:rPr lang="fa-IR" sz="2000" b="1" dirty="0">
                <a:solidFill>
                  <a:schemeClr val="tx1"/>
                </a:solidFill>
                <a:latin typeface="Noor_Titr" pitchFamily="2" charset="-78"/>
                <a:cs typeface="B Titr" panose="00000700000000000000" pitchFamily="2" charset="-78"/>
              </a:rPr>
              <a:t>برکات بزرگ انقلاب اسلامی</a:t>
            </a:r>
          </a:p>
        </p:txBody>
      </p:sp>
      <p:pic>
        <p:nvPicPr>
          <p:cNvPr id="44" name="Picture 43">
            <a:extLst>
              <a:ext uri="{FF2B5EF4-FFF2-40B4-BE49-F238E27FC236}">
                <a16:creationId xmlns:a16="http://schemas.microsoft.com/office/drawing/2014/main" xmlns="" id="{DFFE7693-8B09-EE11-39ED-2DEB003D8E7B}"/>
              </a:ext>
            </a:extLst>
          </p:cNvPr>
          <p:cNvPicPr>
            <a:picLocks noChangeAspect="1"/>
          </p:cNvPicPr>
          <p:nvPr/>
        </p:nvPicPr>
        <p:blipFill>
          <a:blip r:embed="rId4" cstate="print">
            <a:duotone>
              <a:schemeClr val="accent4">
                <a:shade val="45000"/>
                <a:satMod val="135000"/>
              </a:schemeClr>
              <a:prstClr val="white"/>
            </a:duotone>
            <a:extLst>
              <a:ext uri="{28A0092B-C50C-407E-A947-70E740481C1C}">
                <a14:useLocalDpi xmlns:a14="http://schemas.microsoft.com/office/drawing/2010/main" val="0"/>
              </a:ext>
            </a:extLst>
          </a:blip>
          <a:stretch>
            <a:fillRect/>
          </a:stretch>
        </p:blipFill>
        <p:spPr>
          <a:xfrm rot="10800000">
            <a:off x="9398001" y="4593407"/>
            <a:ext cx="532605" cy="515830"/>
          </a:xfrm>
          <a:prstGeom prst="rect">
            <a:avLst/>
          </a:prstGeom>
        </p:spPr>
      </p:pic>
      <p:sp>
        <p:nvSpPr>
          <p:cNvPr id="45" name="Rectangle: Rounded Corners 18">
            <a:extLst>
              <a:ext uri="{FF2B5EF4-FFF2-40B4-BE49-F238E27FC236}">
                <a16:creationId xmlns:a16="http://schemas.microsoft.com/office/drawing/2014/main" xmlns="" id="{ED6B0CA3-D61A-6821-681B-404121499E4A}"/>
              </a:ext>
            </a:extLst>
          </p:cNvPr>
          <p:cNvSpPr/>
          <p:nvPr/>
        </p:nvSpPr>
        <p:spPr>
          <a:xfrm>
            <a:off x="2956760" y="4525038"/>
            <a:ext cx="6278479" cy="584200"/>
          </a:xfrm>
          <a:prstGeom prst="roundRect">
            <a:avLst>
              <a:gd name="adj" fmla="val 50000"/>
            </a:avLst>
          </a:prstGeom>
          <a:solidFill>
            <a:srgbClr val="5DD5FF"/>
          </a:solidFill>
          <a:ln>
            <a:noFill/>
          </a:ln>
        </p:spPr>
        <p:style>
          <a:lnRef idx="0">
            <a:schemeClr val="accent1"/>
          </a:lnRef>
          <a:fillRef idx="3">
            <a:schemeClr val="accent1"/>
          </a:fillRef>
          <a:effectRef idx="3">
            <a:schemeClr val="accent1"/>
          </a:effectRef>
          <a:fontRef idx="minor">
            <a:schemeClr val="lt1"/>
          </a:fontRef>
        </p:style>
        <p:txBody>
          <a:bodyPr rtlCol="1" anchor="ctr"/>
          <a:lstStyle/>
          <a:p>
            <a:pPr algn="ctr" rtl="1"/>
            <a:r>
              <a:rPr lang="fa-IR" sz="2000" b="1" dirty="0">
                <a:solidFill>
                  <a:schemeClr val="tx1"/>
                </a:solidFill>
                <a:latin typeface="Noor_Titr" pitchFamily="2" charset="-78"/>
                <a:cs typeface="B Titr" panose="00000700000000000000" pitchFamily="2" charset="-78"/>
              </a:rPr>
              <a:t>واقعیّت امروز انقلاب اسلامی</a:t>
            </a:r>
          </a:p>
        </p:txBody>
      </p:sp>
      <p:sp>
        <p:nvSpPr>
          <p:cNvPr id="22" name="Rounded Rectangle 21"/>
          <p:cNvSpPr/>
          <p:nvPr/>
        </p:nvSpPr>
        <p:spPr>
          <a:xfrm>
            <a:off x="9144000" y="179882"/>
            <a:ext cx="3005399" cy="596269"/>
          </a:xfrm>
          <a:prstGeom prst="roundRect">
            <a:avLst>
              <a:gd name="adj" fmla="val 18333"/>
            </a:avLst>
          </a:prstGeom>
          <a:solidFill>
            <a:srgbClr val="66FFCC"/>
          </a:solidFill>
          <a:ln/>
        </p:spPr>
        <p:style>
          <a:lnRef idx="0">
            <a:schemeClr val="accent2"/>
          </a:lnRef>
          <a:fillRef idx="3">
            <a:schemeClr val="accent2"/>
          </a:fillRef>
          <a:effectRef idx="3">
            <a:schemeClr val="accent2"/>
          </a:effectRef>
          <a:fontRef idx="minor">
            <a:schemeClr val="lt1"/>
          </a:fontRef>
        </p:style>
        <p:txBody>
          <a:bodyPr rtlCol="0" anchor="ctr"/>
          <a:lstStyle/>
          <a:p>
            <a:pPr algn="ctr" rtl="1"/>
            <a:r>
              <a:rPr lang="fa-IR" sz="2400" b="1" dirty="0">
                <a:solidFill>
                  <a:srgbClr val="002060"/>
                </a:solidFill>
                <a:latin typeface="Noor_Titr" pitchFamily="2" charset="-78"/>
                <a:cs typeface="B Titr" panose="00000700000000000000" pitchFamily="2" charset="-78"/>
              </a:rPr>
              <a:t>1. عظمت حادثه‌ی انقلاب</a:t>
            </a:r>
          </a:p>
        </p:txBody>
      </p:sp>
      <p:sp>
        <p:nvSpPr>
          <p:cNvPr id="2" name="Left Arrow 1"/>
          <p:cNvSpPr/>
          <p:nvPr/>
        </p:nvSpPr>
        <p:spPr>
          <a:xfrm>
            <a:off x="8476029" y="328112"/>
            <a:ext cx="457200" cy="299808"/>
          </a:xfrm>
          <a:prstGeom prst="leftArrow">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endParaRPr lang="fa-IR"/>
          </a:p>
        </p:txBody>
      </p:sp>
      <p:sp>
        <p:nvSpPr>
          <p:cNvPr id="19" name="Rounded Rectangle 18"/>
          <p:cNvSpPr/>
          <p:nvPr/>
        </p:nvSpPr>
        <p:spPr>
          <a:xfrm>
            <a:off x="5259859" y="179882"/>
            <a:ext cx="3005399" cy="596269"/>
          </a:xfrm>
          <a:prstGeom prst="roundRect">
            <a:avLst>
              <a:gd name="adj" fmla="val 18333"/>
            </a:avLst>
          </a:prstGeom>
          <a:solidFill>
            <a:srgbClr val="66FFCC"/>
          </a:solidFill>
          <a:ln/>
        </p:spPr>
        <p:style>
          <a:lnRef idx="0">
            <a:schemeClr val="accent2"/>
          </a:lnRef>
          <a:fillRef idx="3">
            <a:schemeClr val="accent2"/>
          </a:fillRef>
          <a:effectRef idx="3">
            <a:schemeClr val="accent2"/>
          </a:effectRef>
          <a:fontRef idx="minor">
            <a:schemeClr val="lt1"/>
          </a:fontRef>
        </p:style>
        <p:txBody>
          <a:bodyPr rtlCol="0" anchor="ctr"/>
          <a:lstStyle/>
          <a:p>
            <a:pPr algn="ctr" rtl="1"/>
            <a:r>
              <a:rPr lang="fa-IR" sz="2400" b="1" dirty="0">
                <a:solidFill>
                  <a:srgbClr val="002060"/>
                </a:solidFill>
                <a:latin typeface="Noor_Titr" pitchFamily="2" charset="-78"/>
                <a:cs typeface="B Titr" panose="00000700000000000000" pitchFamily="2" charset="-78"/>
              </a:rPr>
              <a:t>2. عظمت راهِ طی‌شده</a:t>
            </a:r>
          </a:p>
        </p:txBody>
      </p:sp>
    </p:spTree>
    <p:extLst>
      <p:ext uri="{BB962C8B-B14F-4D97-AF65-F5344CB8AC3E}">
        <p14:creationId xmlns:p14="http://schemas.microsoft.com/office/powerpoint/2010/main" val="26848577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path" presetSubtype="0" accel="50000" decel="50000" fill="hold" grpId="0" nodeType="withEffect">
                                  <p:stCondLst>
                                    <p:cond delay="0"/>
                                  </p:stCondLst>
                                  <p:childTnLst>
                                    <p:animMotion origin="layout" path="M 0.00208 -4.01341E-6 L 0.00039 -0.3584 " pathEditMode="relative" rAng="0" ptsTypes="AA">
                                      <p:cBhvr>
                                        <p:cTn id="6" dur="1000" fill="hold"/>
                                        <p:tgtEl>
                                          <p:spTgt spid="43"/>
                                        </p:tgtEl>
                                        <p:attrNameLst>
                                          <p:attrName>ppt_x</p:attrName>
                                          <p:attrName>ppt_y</p:attrName>
                                        </p:attrNameLst>
                                      </p:cBhvr>
                                      <p:rCtr x="-91" y="-17930"/>
                                    </p:animMotion>
                                  </p:childTnLst>
                                </p:cTn>
                              </p:par>
                              <p:par>
                                <p:cTn id="7" presetID="42" presetClass="path" presetSubtype="0" accel="50000" decel="50000" fill="hold" nodeType="withEffect">
                                  <p:stCondLst>
                                    <p:cond delay="0"/>
                                  </p:stCondLst>
                                  <p:childTnLst>
                                    <p:animMotion origin="layout" path="M 0.00208 -1.24424E-6 L -0.00117 -0.35693 " pathEditMode="relative" rAng="0" ptsTypes="AA">
                                      <p:cBhvr>
                                        <p:cTn id="8" dur="1000" fill="hold"/>
                                        <p:tgtEl>
                                          <p:spTgt spid="42"/>
                                        </p:tgtEl>
                                        <p:attrNameLst>
                                          <p:attrName>ppt_x</p:attrName>
                                          <p:attrName>ppt_y</p:attrName>
                                        </p:attrNameLst>
                                      </p:cBhvr>
                                      <p:rCtr x="-169" y="-17847"/>
                                    </p:animMotion>
                                  </p:childTnLst>
                                </p:cTn>
                              </p:par>
                              <p:par>
                                <p:cTn id="9" presetID="1" presetClass="exit" presetSubtype="0" fill="hold" nodeType="withEffect">
                                  <p:stCondLst>
                                    <p:cond delay="0"/>
                                  </p:stCondLst>
                                  <p:childTnLst>
                                    <p:set>
                                      <p:cBhvr>
                                        <p:cTn id="10" dur="1" fill="hold">
                                          <p:stCondLst>
                                            <p:cond delay="0"/>
                                          </p:stCondLst>
                                        </p:cTn>
                                        <p:tgtEl>
                                          <p:spTgt spid="36"/>
                                        </p:tgtEl>
                                        <p:attrNameLst>
                                          <p:attrName>style.visibility</p:attrName>
                                        </p:attrNameLst>
                                      </p:cBhvr>
                                      <p:to>
                                        <p:strVal val="hidden"/>
                                      </p:to>
                                    </p:set>
                                  </p:childTnLst>
                                </p:cTn>
                              </p:par>
                              <p:par>
                                <p:cTn id="11" presetID="1" presetClass="exit" presetSubtype="0" fill="hold" grpId="0" nodeType="withEffect">
                                  <p:stCondLst>
                                    <p:cond delay="0"/>
                                  </p:stCondLst>
                                  <p:childTnLst>
                                    <p:set>
                                      <p:cBhvr>
                                        <p:cTn id="12" dur="1" fill="hold">
                                          <p:stCondLst>
                                            <p:cond delay="0"/>
                                          </p:stCondLst>
                                        </p:cTn>
                                        <p:tgtEl>
                                          <p:spTgt spid="37"/>
                                        </p:tgtEl>
                                        <p:attrNameLst>
                                          <p:attrName>style.visibility</p:attrName>
                                        </p:attrNameLst>
                                      </p:cBhvr>
                                      <p:to>
                                        <p:strVal val="hidden"/>
                                      </p:to>
                                    </p:set>
                                  </p:childTnLst>
                                </p:cTn>
                              </p:par>
                              <p:par>
                                <p:cTn id="13" presetID="1" presetClass="exit" presetSubtype="0" fill="hold" nodeType="withEffect">
                                  <p:stCondLst>
                                    <p:cond delay="0"/>
                                  </p:stCondLst>
                                  <p:childTnLst>
                                    <p:set>
                                      <p:cBhvr>
                                        <p:cTn id="14" dur="1" fill="hold">
                                          <p:stCondLst>
                                            <p:cond delay="0"/>
                                          </p:stCondLst>
                                        </p:cTn>
                                        <p:tgtEl>
                                          <p:spTgt spid="38"/>
                                        </p:tgtEl>
                                        <p:attrNameLst>
                                          <p:attrName>style.visibility</p:attrName>
                                        </p:attrNameLst>
                                      </p:cBhvr>
                                      <p:to>
                                        <p:strVal val="hidden"/>
                                      </p:to>
                                    </p:set>
                                  </p:childTnLst>
                                </p:cTn>
                              </p:par>
                              <p:par>
                                <p:cTn id="15" presetID="1" presetClass="exit" presetSubtype="0" fill="hold" grpId="0" nodeType="withEffect">
                                  <p:stCondLst>
                                    <p:cond delay="0"/>
                                  </p:stCondLst>
                                  <p:childTnLst>
                                    <p:set>
                                      <p:cBhvr>
                                        <p:cTn id="16" dur="1" fill="hold">
                                          <p:stCondLst>
                                            <p:cond delay="0"/>
                                          </p:stCondLst>
                                        </p:cTn>
                                        <p:tgtEl>
                                          <p:spTgt spid="41"/>
                                        </p:tgtEl>
                                        <p:attrNameLst>
                                          <p:attrName>style.visibility</p:attrName>
                                        </p:attrNameLst>
                                      </p:cBhvr>
                                      <p:to>
                                        <p:strVal val="hidden"/>
                                      </p:to>
                                    </p:set>
                                  </p:childTnLst>
                                </p:cTn>
                              </p:par>
                              <p:par>
                                <p:cTn id="17" presetID="1" presetClass="exit" presetSubtype="0" fill="hold" nodeType="withEffect">
                                  <p:stCondLst>
                                    <p:cond delay="0"/>
                                  </p:stCondLst>
                                  <p:childTnLst>
                                    <p:set>
                                      <p:cBhvr>
                                        <p:cTn id="18" dur="1" fill="hold">
                                          <p:stCondLst>
                                            <p:cond delay="0"/>
                                          </p:stCondLst>
                                        </p:cTn>
                                        <p:tgtEl>
                                          <p:spTgt spid="44"/>
                                        </p:tgtEl>
                                        <p:attrNameLst>
                                          <p:attrName>style.visibility</p:attrName>
                                        </p:attrNameLst>
                                      </p:cBhvr>
                                      <p:to>
                                        <p:strVal val="hidden"/>
                                      </p:to>
                                    </p:set>
                                  </p:childTnLst>
                                </p:cTn>
                              </p:par>
                              <p:par>
                                <p:cTn id="19" presetID="1" presetClass="exit" presetSubtype="0" fill="hold" grpId="0" nodeType="withEffect">
                                  <p:stCondLst>
                                    <p:cond delay="0"/>
                                  </p:stCondLst>
                                  <p:childTnLst>
                                    <p:set>
                                      <p:cBhvr>
                                        <p:cTn id="20" dur="1" fill="hold">
                                          <p:stCondLst>
                                            <p:cond delay="0"/>
                                          </p:stCondLst>
                                        </p:cTn>
                                        <p:tgtEl>
                                          <p:spTgt spid="45"/>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7" grpId="0" animBg="1"/>
      <p:bldP spid="41" grpId="0" animBg="1"/>
      <p:bldP spid="43" grpId="0" animBg="1"/>
      <p:bldP spid="45"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 name="Picture 20">
            <a:extLst>
              <a:ext uri="{FF2B5EF4-FFF2-40B4-BE49-F238E27FC236}">
                <a16:creationId xmlns:a16="http://schemas.microsoft.com/office/drawing/2014/main" xmlns="" id="{44187437-8BF2-87C3-61DC-2BFC645095B7}"/>
              </a:ext>
            </a:extLst>
          </p:cNvPr>
          <p:cNvPicPr>
            <a:picLocks noChangeAspect="1"/>
          </p:cNvPicPr>
          <p:nvPr/>
        </p:nvPicPr>
        <p:blipFill>
          <a:blip r:embed="rId2" cstate="print">
            <a:extLst>
              <a:ext uri="{BEBA8EAE-BF5A-486C-A8C5-ECC9F3942E4B}">
                <a14:imgProps xmlns:a14="http://schemas.microsoft.com/office/drawing/2010/main">
                  <a14:imgLayer r:embed="rId3">
                    <a14:imgEffect>
                      <a14:artisticPhotocopy/>
                    </a14:imgEffect>
                    <a14:imgEffect>
                      <a14:brightnessContrast bright="40000" contrast="40000"/>
                    </a14:imgEffect>
                  </a14:imgLayer>
                </a14:imgProps>
              </a:ext>
              <a:ext uri="{28A0092B-C50C-407E-A947-70E740481C1C}">
                <a14:useLocalDpi xmlns:a14="http://schemas.microsoft.com/office/drawing/2010/main" val="0"/>
              </a:ext>
            </a:extLst>
          </a:blip>
          <a:srcRect/>
          <a:stretch/>
        </p:blipFill>
        <p:spPr>
          <a:xfrm>
            <a:off x="0" y="6636334"/>
            <a:ext cx="942391" cy="942391"/>
          </a:xfrm>
          <a:prstGeom prst="rect">
            <a:avLst/>
          </a:prstGeom>
        </p:spPr>
      </p:pic>
      <p:sp>
        <p:nvSpPr>
          <p:cNvPr id="35" name="Rectangle 34"/>
          <p:cNvSpPr/>
          <p:nvPr/>
        </p:nvSpPr>
        <p:spPr>
          <a:xfrm>
            <a:off x="-14514" y="-46181"/>
            <a:ext cx="12206514" cy="1005543"/>
          </a:xfrm>
          <a:prstGeom prst="rect">
            <a:avLst/>
          </a:prstGeom>
          <a:solidFill>
            <a:schemeClr val="bg1">
              <a:alpha val="70000"/>
            </a:schemeClr>
          </a:solidFill>
          <a:ln>
            <a:noFill/>
          </a:ln>
          <a:effectLst>
            <a:softEdge rad="0"/>
          </a:effectLst>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rtl="1"/>
            <a:endParaRPr lang="fa-IR" sz="3276" dirty="0"/>
          </a:p>
        </p:txBody>
      </p:sp>
      <p:sp>
        <p:nvSpPr>
          <p:cNvPr id="22" name="Rounded Rectangle 21"/>
          <p:cNvSpPr/>
          <p:nvPr/>
        </p:nvSpPr>
        <p:spPr>
          <a:xfrm>
            <a:off x="9144000" y="179882"/>
            <a:ext cx="3005399" cy="596269"/>
          </a:xfrm>
          <a:prstGeom prst="roundRect">
            <a:avLst>
              <a:gd name="adj" fmla="val 18333"/>
            </a:avLst>
          </a:prstGeom>
          <a:solidFill>
            <a:srgbClr val="66FFCC"/>
          </a:solidFill>
          <a:ln/>
        </p:spPr>
        <p:style>
          <a:lnRef idx="0">
            <a:schemeClr val="accent2"/>
          </a:lnRef>
          <a:fillRef idx="3">
            <a:schemeClr val="accent2"/>
          </a:fillRef>
          <a:effectRef idx="3">
            <a:schemeClr val="accent2"/>
          </a:effectRef>
          <a:fontRef idx="minor">
            <a:schemeClr val="lt1"/>
          </a:fontRef>
        </p:style>
        <p:txBody>
          <a:bodyPr rtlCol="0" anchor="ctr"/>
          <a:lstStyle/>
          <a:p>
            <a:pPr algn="ctr" rtl="1"/>
            <a:r>
              <a:rPr lang="fa-IR" sz="2400" b="1" dirty="0">
                <a:solidFill>
                  <a:srgbClr val="002060"/>
                </a:solidFill>
                <a:latin typeface="Noor_Titr" pitchFamily="2" charset="-78"/>
                <a:cs typeface="B Titr" panose="00000700000000000000" pitchFamily="2" charset="-78"/>
              </a:rPr>
              <a:t>1. عظمت حادثه‌ی انقلاب</a:t>
            </a:r>
          </a:p>
        </p:txBody>
      </p:sp>
      <p:sp>
        <p:nvSpPr>
          <p:cNvPr id="2" name="Left Arrow 1"/>
          <p:cNvSpPr/>
          <p:nvPr/>
        </p:nvSpPr>
        <p:spPr>
          <a:xfrm>
            <a:off x="8476029" y="328112"/>
            <a:ext cx="457200" cy="299808"/>
          </a:xfrm>
          <a:prstGeom prst="leftArrow">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endParaRPr lang="fa-IR"/>
          </a:p>
        </p:txBody>
      </p:sp>
      <p:sp>
        <p:nvSpPr>
          <p:cNvPr id="19" name="Rounded Rectangle 18"/>
          <p:cNvSpPr/>
          <p:nvPr/>
        </p:nvSpPr>
        <p:spPr>
          <a:xfrm>
            <a:off x="5259859" y="179882"/>
            <a:ext cx="3005399" cy="596269"/>
          </a:xfrm>
          <a:prstGeom prst="roundRect">
            <a:avLst>
              <a:gd name="adj" fmla="val 18333"/>
            </a:avLst>
          </a:prstGeom>
          <a:solidFill>
            <a:srgbClr val="66FFCC"/>
          </a:solidFill>
          <a:ln/>
        </p:spPr>
        <p:style>
          <a:lnRef idx="0">
            <a:schemeClr val="accent2"/>
          </a:lnRef>
          <a:fillRef idx="3">
            <a:schemeClr val="accent2"/>
          </a:fillRef>
          <a:effectRef idx="3">
            <a:schemeClr val="accent2"/>
          </a:effectRef>
          <a:fontRef idx="minor">
            <a:schemeClr val="lt1"/>
          </a:fontRef>
        </p:style>
        <p:txBody>
          <a:bodyPr rtlCol="0" anchor="ctr"/>
          <a:lstStyle/>
          <a:p>
            <a:pPr algn="ctr" rtl="1"/>
            <a:r>
              <a:rPr lang="fa-IR" sz="2400" b="1" dirty="0">
                <a:solidFill>
                  <a:srgbClr val="002060"/>
                </a:solidFill>
                <a:latin typeface="Noor_Titr" pitchFamily="2" charset="-78"/>
                <a:cs typeface="B Titr" panose="00000700000000000000" pitchFamily="2" charset="-78"/>
              </a:rPr>
              <a:t>2. عظمت راهِ طی‌شده</a:t>
            </a:r>
          </a:p>
        </p:txBody>
      </p:sp>
      <p:pic>
        <p:nvPicPr>
          <p:cNvPr id="15" name="Picture 14">
            <a:extLst>
              <a:ext uri="{FF2B5EF4-FFF2-40B4-BE49-F238E27FC236}">
                <a16:creationId xmlns:a16="http://schemas.microsoft.com/office/drawing/2014/main" xmlns="" id="{28E477CF-74F8-E75C-BBA1-777A9A37AF59}"/>
              </a:ext>
            </a:extLst>
          </p:cNvPr>
          <p:cNvPicPr>
            <a:picLocks noChangeAspect="1"/>
          </p:cNvPicPr>
          <p:nvPr/>
        </p:nvPicPr>
        <p:blipFill>
          <a:blip r:embed="rId4" cstate="print">
            <a:duotone>
              <a:schemeClr val="accent4">
                <a:shade val="45000"/>
                <a:satMod val="135000"/>
              </a:schemeClr>
              <a:prstClr val="white"/>
            </a:duotone>
            <a:extLst>
              <a:ext uri="{28A0092B-C50C-407E-A947-70E740481C1C}">
                <a14:useLocalDpi xmlns:a14="http://schemas.microsoft.com/office/drawing/2010/main" val="0"/>
              </a:ext>
            </a:extLst>
          </a:blip>
          <a:stretch>
            <a:fillRect/>
          </a:stretch>
        </p:blipFill>
        <p:spPr>
          <a:xfrm rot="10800000">
            <a:off x="9398001" y="1193232"/>
            <a:ext cx="532605" cy="515830"/>
          </a:xfrm>
          <a:prstGeom prst="rect">
            <a:avLst/>
          </a:prstGeom>
        </p:spPr>
      </p:pic>
      <p:sp>
        <p:nvSpPr>
          <p:cNvPr id="16" name="Rectangle: Rounded Corners 16">
            <a:extLst>
              <a:ext uri="{FF2B5EF4-FFF2-40B4-BE49-F238E27FC236}">
                <a16:creationId xmlns:a16="http://schemas.microsoft.com/office/drawing/2014/main" xmlns="" id="{B8CECF1B-AFFD-C8D0-DDCA-3699BBCD1393}"/>
              </a:ext>
            </a:extLst>
          </p:cNvPr>
          <p:cNvSpPr/>
          <p:nvPr/>
        </p:nvSpPr>
        <p:spPr>
          <a:xfrm>
            <a:off x="2956760" y="1121239"/>
            <a:ext cx="6278479" cy="584200"/>
          </a:xfrm>
          <a:prstGeom prst="roundRect">
            <a:avLst>
              <a:gd name="adj" fmla="val 50000"/>
            </a:avLst>
          </a:prstGeom>
          <a:solidFill>
            <a:srgbClr val="5DD5FF"/>
          </a:solidFill>
          <a:ln>
            <a:noFill/>
          </a:ln>
        </p:spPr>
        <p:style>
          <a:lnRef idx="0">
            <a:schemeClr val="accent1"/>
          </a:lnRef>
          <a:fillRef idx="3">
            <a:schemeClr val="accent1"/>
          </a:fillRef>
          <a:effectRef idx="3">
            <a:schemeClr val="accent1"/>
          </a:effectRef>
          <a:fontRef idx="minor">
            <a:schemeClr val="lt1"/>
          </a:fontRef>
        </p:style>
        <p:txBody>
          <a:bodyPr rtlCol="1" anchor="ctr"/>
          <a:lstStyle/>
          <a:p>
            <a:pPr algn="ctr" rtl="1"/>
            <a:r>
              <a:rPr lang="fa-IR" sz="2000" b="1" dirty="0">
                <a:solidFill>
                  <a:schemeClr val="tx1"/>
                </a:solidFill>
                <a:latin typeface="Noor_Titr" pitchFamily="2" charset="-78"/>
                <a:cs typeface="B Titr" panose="00000700000000000000" pitchFamily="2" charset="-78"/>
              </a:rPr>
              <a:t>برکات بزرگ انقلاب اسلامی</a:t>
            </a:r>
          </a:p>
        </p:txBody>
      </p:sp>
      <p:sp>
        <p:nvSpPr>
          <p:cNvPr id="17" name="Rectangle: Rounded Corners 16">
            <a:extLst>
              <a:ext uri="{FF2B5EF4-FFF2-40B4-BE49-F238E27FC236}">
                <a16:creationId xmlns:a16="http://schemas.microsoft.com/office/drawing/2014/main" xmlns="" id="{B8CECF1B-AFFD-C8D0-DDCA-3699BBCD1393}"/>
              </a:ext>
            </a:extLst>
          </p:cNvPr>
          <p:cNvSpPr/>
          <p:nvPr/>
        </p:nvSpPr>
        <p:spPr>
          <a:xfrm>
            <a:off x="3320717" y="2107829"/>
            <a:ext cx="5536052" cy="468000"/>
          </a:xfrm>
          <a:prstGeom prst="roundRect">
            <a:avLst>
              <a:gd name="adj" fmla="val 50000"/>
            </a:avLst>
          </a:prstGeom>
          <a:solidFill>
            <a:srgbClr val="FFC000"/>
          </a:solidFill>
          <a:ln>
            <a:noFill/>
          </a:ln>
        </p:spPr>
        <p:style>
          <a:lnRef idx="0">
            <a:schemeClr val="accent1"/>
          </a:lnRef>
          <a:fillRef idx="3">
            <a:schemeClr val="accent1"/>
          </a:fillRef>
          <a:effectRef idx="3">
            <a:schemeClr val="accent1"/>
          </a:effectRef>
          <a:fontRef idx="minor">
            <a:schemeClr val="lt1"/>
          </a:fontRef>
        </p:style>
        <p:txBody>
          <a:bodyPr rtlCol="1" anchor="ctr"/>
          <a:lstStyle/>
          <a:p>
            <a:pPr algn="ctr" rtl="1"/>
            <a:r>
              <a:rPr lang="fa-IR" sz="2000" b="1" dirty="0">
                <a:solidFill>
                  <a:schemeClr val="tx1"/>
                </a:solidFill>
                <a:latin typeface="Noor_Titr" pitchFamily="2" charset="-78"/>
                <a:cs typeface="B Titr" panose="00000700000000000000" pitchFamily="2" charset="-78"/>
              </a:rPr>
              <a:t>ضمانت ثبات و امنیت</a:t>
            </a:r>
          </a:p>
        </p:txBody>
      </p:sp>
      <p:sp>
        <p:nvSpPr>
          <p:cNvPr id="18" name="Rectangle: Rounded Corners 16">
            <a:extLst>
              <a:ext uri="{FF2B5EF4-FFF2-40B4-BE49-F238E27FC236}">
                <a16:creationId xmlns:a16="http://schemas.microsoft.com/office/drawing/2014/main" xmlns="" id="{B8CECF1B-AFFD-C8D0-DDCA-3699BBCD1393}"/>
              </a:ext>
            </a:extLst>
          </p:cNvPr>
          <p:cNvSpPr/>
          <p:nvPr/>
        </p:nvSpPr>
        <p:spPr>
          <a:xfrm>
            <a:off x="3306203" y="2704806"/>
            <a:ext cx="5536052" cy="468000"/>
          </a:xfrm>
          <a:prstGeom prst="roundRect">
            <a:avLst>
              <a:gd name="adj" fmla="val 50000"/>
            </a:avLst>
          </a:prstGeom>
          <a:solidFill>
            <a:srgbClr val="FFC000"/>
          </a:solidFill>
          <a:ln>
            <a:noFill/>
          </a:ln>
        </p:spPr>
        <p:style>
          <a:lnRef idx="0">
            <a:schemeClr val="accent1"/>
          </a:lnRef>
          <a:fillRef idx="3">
            <a:schemeClr val="accent1"/>
          </a:fillRef>
          <a:effectRef idx="3">
            <a:schemeClr val="accent1"/>
          </a:effectRef>
          <a:fontRef idx="minor">
            <a:schemeClr val="lt1"/>
          </a:fontRef>
        </p:style>
        <p:txBody>
          <a:bodyPr rtlCol="1" anchor="ctr"/>
          <a:lstStyle/>
          <a:p>
            <a:pPr algn="ctr" rtl="1"/>
            <a:r>
              <a:rPr lang="fa-IR" sz="2000" b="1" dirty="0">
                <a:solidFill>
                  <a:schemeClr val="tx1"/>
                </a:solidFill>
                <a:latin typeface="Noor_Titr" pitchFamily="2" charset="-78"/>
                <a:cs typeface="B Titr" panose="00000700000000000000" pitchFamily="2" charset="-78"/>
              </a:rPr>
              <a:t>پیشرفت کشور در عرصه‌های علم و تقویت زیرساخت‌ها</a:t>
            </a:r>
          </a:p>
        </p:txBody>
      </p:sp>
      <p:sp>
        <p:nvSpPr>
          <p:cNvPr id="20" name="Rectangle: Rounded Corners 16">
            <a:extLst>
              <a:ext uri="{FF2B5EF4-FFF2-40B4-BE49-F238E27FC236}">
                <a16:creationId xmlns:a16="http://schemas.microsoft.com/office/drawing/2014/main" xmlns="" id="{B8CECF1B-AFFD-C8D0-DDCA-3699BBCD1393}"/>
              </a:ext>
            </a:extLst>
          </p:cNvPr>
          <p:cNvSpPr/>
          <p:nvPr/>
        </p:nvSpPr>
        <p:spPr>
          <a:xfrm>
            <a:off x="3306203" y="3301783"/>
            <a:ext cx="5536052" cy="468000"/>
          </a:xfrm>
          <a:prstGeom prst="roundRect">
            <a:avLst>
              <a:gd name="adj" fmla="val 50000"/>
            </a:avLst>
          </a:prstGeom>
          <a:solidFill>
            <a:srgbClr val="FFC000"/>
          </a:solidFill>
          <a:ln>
            <a:noFill/>
          </a:ln>
        </p:spPr>
        <p:style>
          <a:lnRef idx="0">
            <a:schemeClr val="accent1"/>
          </a:lnRef>
          <a:fillRef idx="3">
            <a:schemeClr val="accent1"/>
          </a:fillRef>
          <a:effectRef idx="3">
            <a:schemeClr val="accent1"/>
          </a:effectRef>
          <a:fontRef idx="minor">
            <a:schemeClr val="lt1"/>
          </a:fontRef>
        </p:style>
        <p:txBody>
          <a:bodyPr rtlCol="1" anchor="ctr"/>
          <a:lstStyle/>
          <a:p>
            <a:pPr algn="ctr" rtl="1"/>
            <a:r>
              <a:rPr lang="fa-IR" sz="2000" b="1" dirty="0">
                <a:solidFill>
                  <a:schemeClr val="tx1"/>
                </a:solidFill>
                <a:latin typeface="Noor_Titr" pitchFamily="2" charset="-78"/>
                <a:cs typeface="B Titr" panose="00000700000000000000" pitchFamily="2" charset="-78"/>
              </a:rPr>
              <a:t>به اوج رساندن مشارکت‌های مردمی</a:t>
            </a:r>
          </a:p>
        </p:txBody>
      </p:sp>
      <p:sp>
        <p:nvSpPr>
          <p:cNvPr id="23" name="Rectangle: Rounded Corners 16">
            <a:extLst>
              <a:ext uri="{FF2B5EF4-FFF2-40B4-BE49-F238E27FC236}">
                <a16:creationId xmlns:a16="http://schemas.microsoft.com/office/drawing/2014/main" xmlns="" id="{B8CECF1B-AFFD-C8D0-DDCA-3699BBCD1393}"/>
              </a:ext>
            </a:extLst>
          </p:cNvPr>
          <p:cNvSpPr/>
          <p:nvPr/>
        </p:nvSpPr>
        <p:spPr>
          <a:xfrm>
            <a:off x="3320716" y="3898760"/>
            <a:ext cx="5536052" cy="468000"/>
          </a:xfrm>
          <a:prstGeom prst="roundRect">
            <a:avLst>
              <a:gd name="adj" fmla="val 50000"/>
            </a:avLst>
          </a:prstGeom>
          <a:solidFill>
            <a:srgbClr val="FFC000"/>
          </a:solidFill>
          <a:ln>
            <a:noFill/>
          </a:ln>
        </p:spPr>
        <p:style>
          <a:lnRef idx="0">
            <a:schemeClr val="accent1"/>
          </a:lnRef>
          <a:fillRef idx="3">
            <a:schemeClr val="accent1"/>
          </a:fillRef>
          <a:effectRef idx="3">
            <a:schemeClr val="accent1"/>
          </a:effectRef>
          <a:fontRef idx="minor">
            <a:schemeClr val="lt1"/>
          </a:fontRef>
        </p:style>
        <p:txBody>
          <a:bodyPr rtlCol="1" anchor="ctr"/>
          <a:lstStyle/>
          <a:p>
            <a:pPr algn="ctr" rtl="1"/>
            <a:r>
              <a:rPr lang="fa-IR" sz="2000" b="1" dirty="0">
                <a:solidFill>
                  <a:schemeClr val="tx1"/>
                </a:solidFill>
                <a:latin typeface="Noor_Titr" pitchFamily="2" charset="-78"/>
                <a:cs typeface="B Titr" panose="00000700000000000000" pitchFamily="2" charset="-78"/>
              </a:rPr>
              <a:t>پیشرفت کشور در عرصه‌های علم و تقویت زیرساخت‌ها</a:t>
            </a:r>
          </a:p>
        </p:txBody>
      </p:sp>
      <p:sp>
        <p:nvSpPr>
          <p:cNvPr id="24" name="Rectangle: Rounded Corners 16">
            <a:extLst>
              <a:ext uri="{FF2B5EF4-FFF2-40B4-BE49-F238E27FC236}">
                <a16:creationId xmlns:a16="http://schemas.microsoft.com/office/drawing/2014/main" xmlns="" id="{B8CECF1B-AFFD-C8D0-DDCA-3699BBCD1393}"/>
              </a:ext>
            </a:extLst>
          </p:cNvPr>
          <p:cNvSpPr/>
          <p:nvPr/>
        </p:nvSpPr>
        <p:spPr>
          <a:xfrm>
            <a:off x="3333771" y="4495737"/>
            <a:ext cx="5536052" cy="468000"/>
          </a:xfrm>
          <a:prstGeom prst="roundRect">
            <a:avLst>
              <a:gd name="adj" fmla="val 50000"/>
            </a:avLst>
          </a:prstGeom>
          <a:solidFill>
            <a:srgbClr val="FFC000"/>
          </a:solidFill>
          <a:ln>
            <a:noFill/>
          </a:ln>
        </p:spPr>
        <p:style>
          <a:lnRef idx="0">
            <a:schemeClr val="accent1"/>
          </a:lnRef>
          <a:fillRef idx="3">
            <a:schemeClr val="accent1"/>
          </a:fillRef>
          <a:effectRef idx="3">
            <a:schemeClr val="accent1"/>
          </a:effectRef>
          <a:fontRef idx="minor">
            <a:schemeClr val="lt1"/>
          </a:fontRef>
        </p:style>
        <p:txBody>
          <a:bodyPr rtlCol="1" anchor="ctr"/>
          <a:lstStyle/>
          <a:p>
            <a:pPr algn="ctr" rtl="1"/>
            <a:r>
              <a:rPr lang="fa-IR" sz="2000" b="1" dirty="0">
                <a:solidFill>
                  <a:schemeClr val="tx1"/>
                </a:solidFill>
                <a:latin typeface="Noor_Titr" pitchFamily="2" charset="-78"/>
                <a:cs typeface="B Titr" panose="00000700000000000000" pitchFamily="2" charset="-78"/>
              </a:rPr>
              <a:t>ارتقاء بینش سیاسی آحاد مردم</a:t>
            </a:r>
          </a:p>
        </p:txBody>
      </p:sp>
      <p:sp>
        <p:nvSpPr>
          <p:cNvPr id="25" name="Rectangle: Rounded Corners 16">
            <a:extLst>
              <a:ext uri="{FF2B5EF4-FFF2-40B4-BE49-F238E27FC236}">
                <a16:creationId xmlns:a16="http://schemas.microsoft.com/office/drawing/2014/main" xmlns="" id="{B8CECF1B-AFFD-C8D0-DDCA-3699BBCD1393}"/>
              </a:ext>
            </a:extLst>
          </p:cNvPr>
          <p:cNvSpPr/>
          <p:nvPr/>
        </p:nvSpPr>
        <p:spPr>
          <a:xfrm>
            <a:off x="3327974" y="5092714"/>
            <a:ext cx="5536052" cy="468000"/>
          </a:xfrm>
          <a:prstGeom prst="roundRect">
            <a:avLst>
              <a:gd name="adj" fmla="val 50000"/>
            </a:avLst>
          </a:prstGeom>
          <a:solidFill>
            <a:srgbClr val="FFC000"/>
          </a:solidFill>
          <a:ln>
            <a:noFill/>
          </a:ln>
        </p:spPr>
        <p:style>
          <a:lnRef idx="0">
            <a:schemeClr val="accent1"/>
          </a:lnRef>
          <a:fillRef idx="3">
            <a:schemeClr val="accent1"/>
          </a:fillRef>
          <a:effectRef idx="3">
            <a:schemeClr val="accent1"/>
          </a:effectRef>
          <a:fontRef idx="minor">
            <a:schemeClr val="lt1"/>
          </a:fontRef>
        </p:style>
        <p:txBody>
          <a:bodyPr rtlCol="1" anchor="ctr"/>
          <a:lstStyle/>
          <a:p>
            <a:pPr algn="ctr" rtl="1"/>
            <a:r>
              <a:rPr lang="fa-IR" sz="2000" b="1" dirty="0">
                <a:solidFill>
                  <a:schemeClr val="tx1"/>
                </a:solidFill>
                <a:latin typeface="Noor_Titr" pitchFamily="2" charset="-78"/>
                <a:cs typeface="B Titr" panose="00000700000000000000" pitchFamily="2" charset="-78"/>
              </a:rPr>
              <a:t>سنگینی کفّه‌ی عدالت</a:t>
            </a:r>
          </a:p>
        </p:txBody>
      </p:sp>
      <p:sp>
        <p:nvSpPr>
          <p:cNvPr id="26" name="Rectangle: Rounded Corners 16">
            <a:extLst>
              <a:ext uri="{FF2B5EF4-FFF2-40B4-BE49-F238E27FC236}">
                <a16:creationId xmlns:a16="http://schemas.microsoft.com/office/drawing/2014/main" xmlns="" id="{B8CECF1B-AFFD-C8D0-DDCA-3699BBCD1393}"/>
              </a:ext>
            </a:extLst>
          </p:cNvPr>
          <p:cNvSpPr/>
          <p:nvPr/>
        </p:nvSpPr>
        <p:spPr>
          <a:xfrm>
            <a:off x="3327974" y="5689691"/>
            <a:ext cx="5536052" cy="468000"/>
          </a:xfrm>
          <a:prstGeom prst="roundRect">
            <a:avLst>
              <a:gd name="adj" fmla="val 50000"/>
            </a:avLst>
          </a:prstGeom>
          <a:solidFill>
            <a:srgbClr val="FFC000"/>
          </a:solidFill>
          <a:ln>
            <a:noFill/>
          </a:ln>
        </p:spPr>
        <p:style>
          <a:lnRef idx="0">
            <a:schemeClr val="accent1"/>
          </a:lnRef>
          <a:fillRef idx="3">
            <a:schemeClr val="accent1"/>
          </a:fillRef>
          <a:effectRef idx="3">
            <a:schemeClr val="accent1"/>
          </a:effectRef>
          <a:fontRef idx="minor">
            <a:schemeClr val="lt1"/>
          </a:fontRef>
        </p:style>
        <p:txBody>
          <a:bodyPr rtlCol="1" anchor="ctr"/>
          <a:lstStyle/>
          <a:p>
            <a:pPr algn="ctr" rtl="1"/>
            <a:r>
              <a:rPr lang="fa-IR" sz="2000" b="1" dirty="0">
                <a:solidFill>
                  <a:schemeClr val="tx1"/>
                </a:solidFill>
                <a:latin typeface="Noor_Titr" pitchFamily="2" charset="-78"/>
                <a:cs typeface="B Titr" panose="00000700000000000000" pitchFamily="2" charset="-78"/>
              </a:rPr>
              <a:t>رشد معنویت و اخلاق در فضای عمومی جامعه</a:t>
            </a:r>
          </a:p>
        </p:txBody>
      </p:sp>
      <p:sp>
        <p:nvSpPr>
          <p:cNvPr id="27" name="Rectangle: Rounded Corners 16">
            <a:extLst>
              <a:ext uri="{FF2B5EF4-FFF2-40B4-BE49-F238E27FC236}">
                <a16:creationId xmlns:a16="http://schemas.microsoft.com/office/drawing/2014/main" xmlns="" id="{B8CECF1B-AFFD-C8D0-DDCA-3699BBCD1393}"/>
              </a:ext>
            </a:extLst>
          </p:cNvPr>
          <p:cNvSpPr/>
          <p:nvPr/>
        </p:nvSpPr>
        <p:spPr>
          <a:xfrm>
            <a:off x="3327974" y="6286669"/>
            <a:ext cx="5536052" cy="468000"/>
          </a:xfrm>
          <a:prstGeom prst="roundRect">
            <a:avLst>
              <a:gd name="adj" fmla="val 50000"/>
            </a:avLst>
          </a:prstGeom>
          <a:solidFill>
            <a:srgbClr val="FFC000"/>
          </a:solidFill>
          <a:ln>
            <a:noFill/>
          </a:ln>
        </p:spPr>
        <p:style>
          <a:lnRef idx="0">
            <a:schemeClr val="accent1"/>
          </a:lnRef>
          <a:fillRef idx="3">
            <a:schemeClr val="accent1"/>
          </a:fillRef>
          <a:effectRef idx="3">
            <a:schemeClr val="accent1"/>
          </a:effectRef>
          <a:fontRef idx="minor">
            <a:schemeClr val="lt1"/>
          </a:fontRef>
        </p:style>
        <p:txBody>
          <a:bodyPr rtlCol="1" anchor="ctr"/>
          <a:lstStyle/>
          <a:p>
            <a:pPr algn="ctr" rtl="1"/>
            <a:r>
              <a:rPr lang="fa-IR" sz="2000" b="1" dirty="0">
                <a:solidFill>
                  <a:schemeClr val="tx1"/>
                </a:solidFill>
                <a:latin typeface="Noor_Titr" pitchFamily="2" charset="-78"/>
                <a:cs typeface="B Titr" panose="00000700000000000000" pitchFamily="2" charset="-78"/>
              </a:rPr>
              <a:t>برجستگی روزافزون نماد ایستادگی در برابر مستکبران</a:t>
            </a:r>
          </a:p>
        </p:txBody>
      </p:sp>
    </p:spTree>
    <p:extLst>
      <p:ext uri="{BB962C8B-B14F-4D97-AF65-F5344CB8AC3E}">
        <p14:creationId xmlns:p14="http://schemas.microsoft.com/office/powerpoint/2010/main" val="23662259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2" fill="hold" grpId="0" nodeType="withEffect">
                                  <p:stCondLst>
                                    <p:cond delay="0"/>
                                  </p:stCondLst>
                                  <p:childTnLst>
                                    <p:set>
                                      <p:cBhvr>
                                        <p:cTn id="6" dur="1" fill="hold">
                                          <p:stCondLst>
                                            <p:cond delay="0"/>
                                          </p:stCondLst>
                                        </p:cTn>
                                        <p:tgtEl>
                                          <p:spTgt spid="17"/>
                                        </p:tgtEl>
                                        <p:attrNameLst>
                                          <p:attrName>style.visibility</p:attrName>
                                        </p:attrNameLst>
                                      </p:cBhvr>
                                      <p:to>
                                        <p:strVal val="visible"/>
                                      </p:to>
                                    </p:set>
                                    <p:animEffect transition="in" filter="wipe(right)">
                                      <p:cBhvr>
                                        <p:cTn id="7" dur="500"/>
                                        <p:tgtEl>
                                          <p:spTgt spid="17"/>
                                        </p:tgtEl>
                                      </p:cBhvr>
                                    </p:animEffect>
                                  </p:childTnLst>
                                </p:cTn>
                              </p:par>
                              <p:par>
                                <p:cTn id="8" presetID="22" presetClass="entr" presetSubtype="2" fill="hold" grpId="0" nodeType="withEffect">
                                  <p:stCondLst>
                                    <p:cond delay="0"/>
                                  </p:stCondLst>
                                  <p:childTnLst>
                                    <p:set>
                                      <p:cBhvr>
                                        <p:cTn id="9" dur="1" fill="hold">
                                          <p:stCondLst>
                                            <p:cond delay="0"/>
                                          </p:stCondLst>
                                        </p:cTn>
                                        <p:tgtEl>
                                          <p:spTgt spid="18"/>
                                        </p:tgtEl>
                                        <p:attrNameLst>
                                          <p:attrName>style.visibility</p:attrName>
                                        </p:attrNameLst>
                                      </p:cBhvr>
                                      <p:to>
                                        <p:strVal val="visible"/>
                                      </p:to>
                                    </p:set>
                                    <p:animEffect transition="in" filter="wipe(right)">
                                      <p:cBhvr>
                                        <p:cTn id="10" dur="500"/>
                                        <p:tgtEl>
                                          <p:spTgt spid="18"/>
                                        </p:tgtEl>
                                      </p:cBhvr>
                                    </p:animEffect>
                                  </p:childTnLst>
                                </p:cTn>
                              </p:par>
                              <p:par>
                                <p:cTn id="11" presetID="22" presetClass="entr" presetSubtype="2" fill="hold" grpId="0" nodeType="withEffect">
                                  <p:stCondLst>
                                    <p:cond delay="0"/>
                                  </p:stCondLst>
                                  <p:childTnLst>
                                    <p:set>
                                      <p:cBhvr>
                                        <p:cTn id="12" dur="1" fill="hold">
                                          <p:stCondLst>
                                            <p:cond delay="0"/>
                                          </p:stCondLst>
                                        </p:cTn>
                                        <p:tgtEl>
                                          <p:spTgt spid="20"/>
                                        </p:tgtEl>
                                        <p:attrNameLst>
                                          <p:attrName>style.visibility</p:attrName>
                                        </p:attrNameLst>
                                      </p:cBhvr>
                                      <p:to>
                                        <p:strVal val="visible"/>
                                      </p:to>
                                    </p:set>
                                    <p:animEffect transition="in" filter="wipe(right)">
                                      <p:cBhvr>
                                        <p:cTn id="13" dur="500"/>
                                        <p:tgtEl>
                                          <p:spTgt spid="20"/>
                                        </p:tgtEl>
                                      </p:cBhvr>
                                    </p:animEffect>
                                  </p:childTnLst>
                                </p:cTn>
                              </p:par>
                              <p:par>
                                <p:cTn id="14" presetID="22" presetClass="entr" presetSubtype="2" fill="hold" grpId="0" nodeType="withEffect">
                                  <p:stCondLst>
                                    <p:cond delay="0"/>
                                  </p:stCondLst>
                                  <p:childTnLst>
                                    <p:set>
                                      <p:cBhvr>
                                        <p:cTn id="15" dur="1" fill="hold">
                                          <p:stCondLst>
                                            <p:cond delay="0"/>
                                          </p:stCondLst>
                                        </p:cTn>
                                        <p:tgtEl>
                                          <p:spTgt spid="23"/>
                                        </p:tgtEl>
                                        <p:attrNameLst>
                                          <p:attrName>style.visibility</p:attrName>
                                        </p:attrNameLst>
                                      </p:cBhvr>
                                      <p:to>
                                        <p:strVal val="visible"/>
                                      </p:to>
                                    </p:set>
                                    <p:animEffect transition="in" filter="wipe(right)">
                                      <p:cBhvr>
                                        <p:cTn id="16" dur="500"/>
                                        <p:tgtEl>
                                          <p:spTgt spid="23"/>
                                        </p:tgtEl>
                                      </p:cBhvr>
                                    </p:animEffect>
                                  </p:childTnLst>
                                </p:cTn>
                              </p:par>
                              <p:par>
                                <p:cTn id="17" presetID="22" presetClass="entr" presetSubtype="2" fill="hold" grpId="0" nodeType="withEffect">
                                  <p:stCondLst>
                                    <p:cond delay="0"/>
                                  </p:stCondLst>
                                  <p:childTnLst>
                                    <p:set>
                                      <p:cBhvr>
                                        <p:cTn id="18" dur="1" fill="hold">
                                          <p:stCondLst>
                                            <p:cond delay="0"/>
                                          </p:stCondLst>
                                        </p:cTn>
                                        <p:tgtEl>
                                          <p:spTgt spid="24"/>
                                        </p:tgtEl>
                                        <p:attrNameLst>
                                          <p:attrName>style.visibility</p:attrName>
                                        </p:attrNameLst>
                                      </p:cBhvr>
                                      <p:to>
                                        <p:strVal val="visible"/>
                                      </p:to>
                                    </p:set>
                                    <p:animEffect transition="in" filter="wipe(right)">
                                      <p:cBhvr>
                                        <p:cTn id="19" dur="500"/>
                                        <p:tgtEl>
                                          <p:spTgt spid="24"/>
                                        </p:tgtEl>
                                      </p:cBhvr>
                                    </p:animEffect>
                                  </p:childTnLst>
                                </p:cTn>
                              </p:par>
                              <p:par>
                                <p:cTn id="20" presetID="22" presetClass="entr" presetSubtype="2" fill="hold" grpId="0" nodeType="withEffect">
                                  <p:stCondLst>
                                    <p:cond delay="0"/>
                                  </p:stCondLst>
                                  <p:childTnLst>
                                    <p:set>
                                      <p:cBhvr>
                                        <p:cTn id="21" dur="1" fill="hold">
                                          <p:stCondLst>
                                            <p:cond delay="0"/>
                                          </p:stCondLst>
                                        </p:cTn>
                                        <p:tgtEl>
                                          <p:spTgt spid="25"/>
                                        </p:tgtEl>
                                        <p:attrNameLst>
                                          <p:attrName>style.visibility</p:attrName>
                                        </p:attrNameLst>
                                      </p:cBhvr>
                                      <p:to>
                                        <p:strVal val="visible"/>
                                      </p:to>
                                    </p:set>
                                    <p:animEffect transition="in" filter="wipe(right)">
                                      <p:cBhvr>
                                        <p:cTn id="22" dur="500"/>
                                        <p:tgtEl>
                                          <p:spTgt spid="25"/>
                                        </p:tgtEl>
                                      </p:cBhvr>
                                    </p:animEffect>
                                  </p:childTnLst>
                                </p:cTn>
                              </p:par>
                              <p:par>
                                <p:cTn id="23" presetID="22" presetClass="entr" presetSubtype="2" fill="hold" grpId="0" nodeType="withEffect">
                                  <p:stCondLst>
                                    <p:cond delay="0"/>
                                  </p:stCondLst>
                                  <p:childTnLst>
                                    <p:set>
                                      <p:cBhvr>
                                        <p:cTn id="24" dur="1" fill="hold">
                                          <p:stCondLst>
                                            <p:cond delay="0"/>
                                          </p:stCondLst>
                                        </p:cTn>
                                        <p:tgtEl>
                                          <p:spTgt spid="26"/>
                                        </p:tgtEl>
                                        <p:attrNameLst>
                                          <p:attrName>style.visibility</p:attrName>
                                        </p:attrNameLst>
                                      </p:cBhvr>
                                      <p:to>
                                        <p:strVal val="visible"/>
                                      </p:to>
                                    </p:set>
                                    <p:animEffect transition="in" filter="wipe(right)">
                                      <p:cBhvr>
                                        <p:cTn id="25" dur="500"/>
                                        <p:tgtEl>
                                          <p:spTgt spid="26"/>
                                        </p:tgtEl>
                                      </p:cBhvr>
                                    </p:animEffect>
                                  </p:childTnLst>
                                </p:cTn>
                              </p:par>
                              <p:par>
                                <p:cTn id="26" presetID="22" presetClass="entr" presetSubtype="2" fill="hold" grpId="0" nodeType="withEffect">
                                  <p:stCondLst>
                                    <p:cond delay="0"/>
                                  </p:stCondLst>
                                  <p:childTnLst>
                                    <p:set>
                                      <p:cBhvr>
                                        <p:cTn id="27" dur="1" fill="hold">
                                          <p:stCondLst>
                                            <p:cond delay="0"/>
                                          </p:stCondLst>
                                        </p:cTn>
                                        <p:tgtEl>
                                          <p:spTgt spid="27"/>
                                        </p:tgtEl>
                                        <p:attrNameLst>
                                          <p:attrName>style.visibility</p:attrName>
                                        </p:attrNameLst>
                                      </p:cBhvr>
                                      <p:to>
                                        <p:strVal val="visible"/>
                                      </p:to>
                                    </p:set>
                                    <p:animEffect transition="in" filter="wipe(right)">
                                      <p:cBhvr>
                                        <p:cTn id="28" dur="500"/>
                                        <p:tgtEl>
                                          <p:spTgt spid="2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 grpId="0" animBg="1"/>
      <p:bldP spid="18" grpId="0" animBg="1"/>
      <p:bldP spid="20" grpId="0" animBg="1"/>
      <p:bldP spid="23" grpId="0" animBg="1"/>
      <p:bldP spid="24" grpId="0" animBg="1"/>
      <p:bldP spid="25" grpId="0" animBg="1"/>
      <p:bldP spid="26" grpId="0" animBg="1"/>
      <p:bldP spid="27"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xmlns="" id="{44187437-8BF2-87C3-61DC-2BFC645095B7}"/>
              </a:ext>
            </a:extLst>
          </p:cNvPr>
          <p:cNvPicPr>
            <a:picLocks noChangeAspect="1"/>
          </p:cNvPicPr>
          <p:nvPr/>
        </p:nvPicPr>
        <p:blipFill>
          <a:blip r:embed="rId7" cstate="print">
            <a:extLst>
              <a:ext uri="{BEBA8EAE-BF5A-486C-A8C5-ECC9F3942E4B}">
                <a14:imgProps xmlns:a14="http://schemas.microsoft.com/office/drawing/2010/main">
                  <a14:imgLayer r:embed="rId8">
                    <a14:imgEffect>
                      <a14:artisticPhotocopy/>
                    </a14:imgEffect>
                    <a14:imgEffect>
                      <a14:brightnessContrast bright="40000" contrast="40000"/>
                    </a14:imgEffect>
                  </a14:imgLayer>
                </a14:imgProps>
              </a:ext>
              <a:ext uri="{28A0092B-C50C-407E-A947-70E740481C1C}">
                <a14:useLocalDpi xmlns:a14="http://schemas.microsoft.com/office/drawing/2010/main" val="0"/>
              </a:ext>
            </a:extLst>
          </a:blip>
          <a:srcRect/>
          <a:stretch/>
        </p:blipFill>
        <p:spPr>
          <a:xfrm>
            <a:off x="0" y="6636334"/>
            <a:ext cx="942391" cy="942391"/>
          </a:xfrm>
          <a:prstGeom prst="rect">
            <a:avLst/>
          </a:prstGeom>
        </p:spPr>
      </p:pic>
      <p:sp>
        <p:nvSpPr>
          <p:cNvPr id="6" name="Rectangle 5"/>
          <p:cNvSpPr/>
          <p:nvPr/>
        </p:nvSpPr>
        <p:spPr>
          <a:xfrm>
            <a:off x="-14514" y="-46181"/>
            <a:ext cx="12206514" cy="1005543"/>
          </a:xfrm>
          <a:prstGeom prst="rect">
            <a:avLst/>
          </a:prstGeom>
          <a:solidFill>
            <a:schemeClr val="bg1">
              <a:alpha val="70000"/>
            </a:schemeClr>
          </a:solidFill>
          <a:ln>
            <a:noFill/>
          </a:ln>
          <a:effectLst>
            <a:softEdge rad="0"/>
          </a:effectLst>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rtl="1"/>
            <a:endParaRPr lang="fa-IR" sz="3276" dirty="0"/>
          </a:p>
        </p:txBody>
      </p:sp>
      <p:sp>
        <p:nvSpPr>
          <p:cNvPr id="7" name="Rounded Rectangle 6"/>
          <p:cNvSpPr/>
          <p:nvPr/>
        </p:nvSpPr>
        <p:spPr>
          <a:xfrm>
            <a:off x="9144000" y="179882"/>
            <a:ext cx="3005399" cy="596269"/>
          </a:xfrm>
          <a:prstGeom prst="roundRect">
            <a:avLst>
              <a:gd name="adj" fmla="val 18333"/>
            </a:avLst>
          </a:prstGeom>
          <a:solidFill>
            <a:srgbClr val="66FFCC"/>
          </a:solidFill>
          <a:ln/>
        </p:spPr>
        <p:style>
          <a:lnRef idx="0">
            <a:schemeClr val="accent2"/>
          </a:lnRef>
          <a:fillRef idx="3">
            <a:schemeClr val="accent2"/>
          </a:fillRef>
          <a:effectRef idx="3">
            <a:schemeClr val="accent2"/>
          </a:effectRef>
          <a:fontRef idx="minor">
            <a:schemeClr val="lt1"/>
          </a:fontRef>
        </p:style>
        <p:txBody>
          <a:bodyPr rtlCol="0" anchor="ctr"/>
          <a:lstStyle/>
          <a:p>
            <a:pPr algn="ctr" rtl="1"/>
            <a:r>
              <a:rPr lang="fa-IR" sz="2400" b="1" dirty="0">
                <a:solidFill>
                  <a:srgbClr val="002060"/>
                </a:solidFill>
                <a:latin typeface="Noor_Titr" pitchFamily="2" charset="-78"/>
                <a:cs typeface="B Titr" panose="00000700000000000000" pitchFamily="2" charset="-78"/>
              </a:rPr>
              <a:t>2. عظمت راهِ طی‌شده</a:t>
            </a:r>
          </a:p>
        </p:txBody>
      </p:sp>
      <p:sp>
        <p:nvSpPr>
          <p:cNvPr id="8" name="Left Arrow 7"/>
          <p:cNvSpPr/>
          <p:nvPr/>
        </p:nvSpPr>
        <p:spPr>
          <a:xfrm>
            <a:off x="8405772" y="332086"/>
            <a:ext cx="457200" cy="299808"/>
          </a:xfrm>
          <a:prstGeom prst="leftArrow">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endParaRPr lang="fa-IR"/>
          </a:p>
        </p:txBody>
      </p:sp>
      <p:sp>
        <p:nvSpPr>
          <p:cNvPr id="9" name="Rectangle: Rounded Corners 7">
            <a:extLst>
              <a:ext uri="{FF2B5EF4-FFF2-40B4-BE49-F238E27FC236}">
                <a16:creationId xmlns:a16="http://schemas.microsoft.com/office/drawing/2014/main" xmlns="" id="{74D89166-66DA-C49C-F40A-E1D7D01BAE3A}"/>
              </a:ext>
            </a:extLst>
          </p:cNvPr>
          <p:cNvSpPr/>
          <p:nvPr/>
        </p:nvSpPr>
        <p:spPr>
          <a:xfrm>
            <a:off x="4766978" y="191724"/>
            <a:ext cx="3498280" cy="584200"/>
          </a:xfrm>
          <a:prstGeom prst="roundRect">
            <a:avLst>
              <a:gd name="adj" fmla="val 50000"/>
            </a:avLst>
          </a:prstGeom>
          <a:solidFill>
            <a:schemeClr val="bg1"/>
          </a:solidFill>
          <a:ln>
            <a:noFill/>
          </a:ln>
          <a:effectLst/>
        </p:spPr>
        <p:style>
          <a:lnRef idx="0">
            <a:schemeClr val="accent1"/>
          </a:lnRef>
          <a:fillRef idx="3">
            <a:schemeClr val="accent1"/>
          </a:fillRef>
          <a:effectRef idx="3">
            <a:schemeClr val="accent1"/>
          </a:effectRef>
          <a:fontRef idx="minor">
            <a:schemeClr val="lt1"/>
          </a:fontRef>
        </p:style>
        <p:txBody>
          <a:bodyPr rtlCol="1" anchor="ctr"/>
          <a:lstStyle/>
          <a:p>
            <a:pPr algn="ctr" rtl="1"/>
            <a:r>
              <a:rPr lang="fa-IR" sz="2000" b="1" dirty="0">
                <a:solidFill>
                  <a:schemeClr val="tx1"/>
                </a:solidFill>
                <a:latin typeface="Noor_Titr" pitchFamily="2" charset="-78"/>
                <a:cs typeface="B Titr" panose="00000700000000000000" pitchFamily="2" charset="-78"/>
              </a:rPr>
              <a:t>برکات انقلاب اسلامی</a:t>
            </a:r>
          </a:p>
        </p:txBody>
      </p:sp>
      <p:pic>
        <p:nvPicPr>
          <p:cNvPr id="13" name="Picture 12">
            <a:extLst>
              <a:ext uri="{FF2B5EF4-FFF2-40B4-BE49-F238E27FC236}">
                <a16:creationId xmlns:a16="http://schemas.microsoft.com/office/drawing/2014/main" xmlns="" id="{44187437-8BF2-87C3-61DC-2BFC645095B7}"/>
              </a:ext>
            </a:extLst>
          </p:cNvPr>
          <p:cNvPicPr>
            <a:picLocks noChangeAspect="1"/>
          </p:cNvPicPr>
          <p:nvPr/>
        </p:nvPicPr>
        <p:blipFill>
          <a:blip r:embed="rId9" cstate="email">
            <a:extLst>
              <a:ext uri="{BEBA8EAE-BF5A-486C-A8C5-ECC9F3942E4B}">
                <a14:imgProps xmlns:a14="http://schemas.microsoft.com/office/drawing/2010/main">
                  <a14:imgLayer r:embed="rId10">
                    <a14:imgEffect>
                      <a14:artisticPhotocopy/>
                    </a14:imgEffect>
                    <a14:imgEffect>
                      <a14:brightnessContrast bright="40000" contrast="40000"/>
                    </a14:imgEffect>
                  </a14:imgLayer>
                </a14:imgProps>
              </a:ext>
              <a:ext uri="{28A0092B-C50C-407E-A947-70E740481C1C}">
                <a14:useLocalDpi xmlns:a14="http://schemas.microsoft.com/office/drawing/2010/main"/>
              </a:ext>
            </a:extLst>
          </a:blip>
          <a:srcRect/>
          <a:stretch/>
        </p:blipFill>
        <p:spPr>
          <a:xfrm>
            <a:off x="0" y="6636334"/>
            <a:ext cx="942391" cy="942391"/>
          </a:xfrm>
          <a:prstGeom prst="rect">
            <a:avLst/>
          </a:prstGeom>
        </p:spPr>
      </p:pic>
      <p:pic>
        <p:nvPicPr>
          <p:cNvPr id="26" name="11.1">
            <a:hlinkClick r:id="" action="ppaction://media"/>
            <a:extLst>
              <a:ext uri="{FF2B5EF4-FFF2-40B4-BE49-F238E27FC236}">
                <a16:creationId xmlns:a16="http://schemas.microsoft.com/office/drawing/2014/main" xmlns="" id="{935BDBD5-F02F-4878-8E37-0D3A34FEC818}"/>
              </a:ext>
            </a:extLst>
          </p:cNvPr>
          <p:cNvPicPr>
            <a:picLocks noChangeAspect="1"/>
          </p:cNvPicPr>
          <p:nvPr>
            <a:videoFile r:link="rId2"/>
            <p:extLst>
              <p:ext uri="{DAA4B4D4-6D71-4841-9C94-3DE7FCFB9230}">
                <p14:media xmlns:p14="http://schemas.microsoft.com/office/powerpoint/2010/main" r:embed="rId1"/>
              </p:ext>
            </p:extLst>
          </p:nvPr>
        </p:nvPicPr>
        <p:blipFill>
          <a:blip r:embed="rId11"/>
          <a:stretch>
            <a:fillRect/>
          </a:stretch>
        </p:blipFill>
        <p:spPr>
          <a:xfrm>
            <a:off x="92075" y="1242879"/>
            <a:ext cx="7065530" cy="4239318"/>
          </a:xfrm>
          <a:prstGeom prst="rect">
            <a:avLst/>
          </a:prstGeom>
        </p:spPr>
      </p:pic>
      <p:sp>
        <p:nvSpPr>
          <p:cNvPr id="27" name="Arrow: Pentagon 35">
            <a:extLst>
              <a:ext uri="{FF2B5EF4-FFF2-40B4-BE49-F238E27FC236}">
                <a16:creationId xmlns:a16="http://schemas.microsoft.com/office/drawing/2014/main" xmlns="" id="{344482A1-E0D6-4E2B-829E-808CA7E261B4}"/>
              </a:ext>
            </a:extLst>
          </p:cNvPr>
          <p:cNvSpPr/>
          <p:nvPr/>
        </p:nvSpPr>
        <p:spPr>
          <a:xfrm rot="5400000">
            <a:off x="9452455" y="754025"/>
            <a:ext cx="493239" cy="1667058"/>
          </a:xfrm>
          <a:prstGeom prst="homePlate">
            <a:avLst>
              <a:gd name="adj" fmla="val 27612"/>
            </a:avLst>
          </a:prstGeom>
          <a:solidFill>
            <a:srgbClr val="21C5FF"/>
          </a:solidFill>
        </p:spPr>
        <p:style>
          <a:lnRef idx="0">
            <a:schemeClr val="accent1"/>
          </a:lnRef>
          <a:fillRef idx="3">
            <a:schemeClr val="accent1"/>
          </a:fillRef>
          <a:effectRef idx="3">
            <a:schemeClr val="accent1"/>
          </a:effectRef>
          <a:fontRef idx="minor">
            <a:schemeClr val="lt1"/>
          </a:fontRef>
        </p:style>
        <p:txBody>
          <a:bodyPr vert="vert270" rtlCol="1" anchor="ctr"/>
          <a:lstStyle/>
          <a:p>
            <a:pPr algn="ctr" rtl="1"/>
            <a:r>
              <a:rPr lang="fa-IR" sz="1800" dirty="0">
                <a:solidFill>
                  <a:schemeClr val="bg1"/>
                </a:solidFill>
                <a:cs typeface="B Titr" panose="00000700000000000000" pitchFamily="2" charset="-78"/>
              </a:rPr>
              <a:t>منشأ برکات بزرگ</a:t>
            </a:r>
          </a:p>
        </p:txBody>
      </p:sp>
      <p:sp>
        <p:nvSpPr>
          <p:cNvPr id="28" name="Rectangle: Rounded Corners 19">
            <a:extLst>
              <a:ext uri="{FF2B5EF4-FFF2-40B4-BE49-F238E27FC236}">
                <a16:creationId xmlns:a16="http://schemas.microsoft.com/office/drawing/2014/main" xmlns="" id="{DF30E24D-1235-4E5E-9A14-399B3E6A5CA0}"/>
              </a:ext>
            </a:extLst>
          </p:cNvPr>
          <p:cNvSpPr/>
          <p:nvPr/>
        </p:nvSpPr>
        <p:spPr>
          <a:xfrm>
            <a:off x="7370348" y="1889371"/>
            <a:ext cx="4572000" cy="449589"/>
          </a:xfrm>
          <a:prstGeom prst="roundRect">
            <a:avLst>
              <a:gd name="adj" fmla="val 44915"/>
            </a:avLst>
          </a:prstGeom>
          <a:noFill/>
          <a:ln w="28575">
            <a:solidFill>
              <a:srgbClr val="5DD5FF"/>
            </a:solidFill>
          </a:ln>
        </p:spPr>
        <p:style>
          <a:lnRef idx="1">
            <a:schemeClr val="accent5"/>
          </a:lnRef>
          <a:fillRef idx="2">
            <a:schemeClr val="accent5"/>
          </a:fillRef>
          <a:effectRef idx="1">
            <a:schemeClr val="accent5"/>
          </a:effectRef>
          <a:fontRef idx="minor">
            <a:schemeClr val="dk1"/>
          </a:fontRef>
        </p:style>
        <p:txBody>
          <a:bodyPr rtlCol="1" anchor="ctr"/>
          <a:lstStyle/>
          <a:p>
            <a:pPr algn="ctr" rtl="1"/>
            <a:r>
              <a:rPr lang="fa-IR" sz="1500" b="1" dirty="0">
                <a:solidFill>
                  <a:schemeClr val="bg1"/>
                </a:solidFill>
                <a:latin typeface="Noor_Titr" pitchFamily="2" charset="-78"/>
                <a:cs typeface="B Zar" panose="00000400000000000000" pitchFamily="2" charset="-78"/>
              </a:rPr>
              <a:t>انقلاب به یک انحطاط تاریخی طولانی پایان داد.</a:t>
            </a:r>
          </a:p>
        </p:txBody>
      </p:sp>
      <p:sp>
        <p:nvSpPr>
          <p:cNvPr id="29" name="Rectangle: Rounded Corners 20">
            <a:extLst>
              <a:ext uri="{FF2B5EF4-FFF2-40B4-BE49-F238E27FC236}">
                <a16:creationId xmlns:a16="http://schemas.microsoft.com/office/drawing/2014/main" xmlns="" id="{B9C0F8F4-D423-460F-84E8-CC3BC64BDA8A}"/>
              </a:ext>
            </a:extLst>
          </p:cNvPr>
          <p:cNvSpPr/>
          <p:nvPr/>
        </p:nvSpPr>
        <p:spPr>
          <a:xfrm>
            <a:off x="7370348" y="2474306"/>
            <a:ext cx="4572000" cy="602633"/>
          </a:xfrm>
          <a:prstGeom prst="roundRect">
            <a:avLst>
              <a:gd name="adj" fmla="val 44915"/>
            </a:avLst>
          </a:prstGeom>
          <a:noFill/>
          <a:ln w="28575">
            <a:solidFill>
              <a:srgbClr val="5DD5FF"/>
            </a:solidFill>
          </a:ln>
        </p:spPr>
        <p:style>
          <a:lnRef idx="1">
            <a:schemeClr val="accent5"/>
          </a:lnRef>
          <a:fillRef idx="2">
            <a:schemeClr val="accent5"/>
          </a:fillRef>
          <a:effectRef idx="1">
            <a:schemeClr val="accent5"/>
          </a:effectRef>
          <a:fontRef idx="minor">
            <a:schemeClr val="dk1"/>
          </a:fontRef>
        </p:style>
        <p:txBody>
          <a:bodyPr rtlCol="1" anchor="ctr"/>
          <a:lstStyle/>
          <a:p>
            <a:pPr algn="ctr" rtl="1"/>
            <a:r>
              <a:rPr lang="fa-IR" sz="1500" b="1" dirty="0">
                <a:solidFill>
                  <a:schemeClr val="bg1"/>
                </a:solidFill>
                <a:latin typeface="Noor_Titr" pitchFamily="2" charset="-78"/>
                <a:cs typeface="B Zar" panose="00000400000000000000" pitchFamily="2" charset="-78"/>
              </a:rPr>
              <a:t>کشورِ بشدت تحقیر شده و عقب مانده‌،</a:t>
            </a:r>
          </a:p>
          <a:p>
            <a:pPr algn="ctr" rtl="1">
              <a:lnSpc>
                <a:spcPct val="150000"/>
              </a:lnSpc>
            </a:pPr>
            <a:r>
              <a:rPr lang="fa-IR" sz="1500" b="1" dirty="0">
                <a:solidFill>
                  <a:schemeClr val="bg1"/>
                </a:solidFill>
                <a:latin typeface="Noor_Titr" pitchFamily="2" charset="-78"/>
                <a:cs typeface="B Zar" panose="00000400000000000000" pitchFamily="2" charset="-78"/>
              </a:rPr>
              <a:t>در مسیرپیشرفت سریع قرار گرفت.</a:t>
            </a:r>
          </a:p>
        </p:txBody>
      </p:sp>
      <p:sp>
        <p:nvSpPr>
          <p:cNvPr id="30" name="Rectangle: Rounded Corners 21">
            <a:extLst>
              <a:ext uri="{FF2B5EF4-FFF2-40B4-BE49-F238E27FC236}">
                <a16:creationId xmlns:a16="http://schemas.microsoft.com/office/drawing/2014/main" xmlns="" id="{174A90F1-ECAE-406A-8D49-B20708E047ED}"/>
              </a:ext>
            </a:extLst>
          </p:cNvPr>
          <p:cNvSpPr/>
          <p:nvPr/>
        </p:nvSpPr>
        <p:spPr>
          <a:xfrm>
            <a:off x="7370348" y="3168219"/>
            <a:ext cx="4572000" cy="602633"/>
          </a:xfrm>
          <a:prstGeom prst="roundRect">
            <a:avLst>
              <a:gd name="adj" fmla="val 44915"/>
            </a:avLst>
          </a:prstGeom>
          <a:noFill/>
          <a:ln w="28575">
            <a:solidFill>
              <a:srgbClr val="5DD5FF"/>
            </a:solidFill>
          </a:ln>
        </p:spPr>
        <p:style>
          <a:lnRef idx="1">
            <a:schemeClr val="accent5"/>
          </a:lnRef>
          <a:fillRef idx="2">
            <a:schemeClr val="accent5"/>
          </a:fillRef>
          <a:effectRef idx="1">
            <a:schemeClr val="accent5"/>
          </a:effectRef>
          <a:fontRef idx="minor">
            <a:schemeClr val="dk1"/>
          </a:fontRef>
        </p:style>
        <p:txBody>
          <a:bodyPr rtlCol="1" anchor="ctr"/>
          <a:lstStyle/>
          <a:p>
            <a:pPr algn="ctr" rtl="1"/>
            <a:r>
              <a:rPr lang="fa-IR" sz="1500" b="1" dirty="0">
                <a:solidFill>
                  <a:schemeClr val="bg1"/>
                </a:solidFill>
                <a:latin typeface="Noor_Titr" pitchFamily="2" charset="-78"/>
                <a:cs typeface="B Zar" panose="00000400000000000000" pitchFamily="2" charset="-78"/>
              </a:rPr>
              <a:t>ابتدا رژیم ننگین سلطنت استبدادی را</a:t>
            </a:r>
          </a:p>
          <a:p>
            <a:pPr algn="ctr" rtl="1">
              <a:lnSpc>
                <a:spcPct val="150000"/>
              </a:lnSpc>
            </a:pPr>
            <a:r>
              <a:rPr lang="fa-IR" sz="1500" b="1" dirty="0">
                <a:solidFill>
                  <a:schemeClr val="bg1"/>
                </a:solidFill>
                <a:latin typeface="Noor_Titr" pitchFamily="2" charset="-78"/>
                <a:cs typeface="B Zar" panose="00000400000000000000" pitchFamily="2" charset="-78"/>
              </a:rPr>
              <a:t>به حکومت مردمی ومردم‌سالار تبدیل کرد.</a:t>
            </a:r>
          </a:p>
        </p:txBody>
      </p:sp>
      <p:sp>
        <p:nvSpPr>
          <p:cNvPr id="31" name="Rectangle: Rounded Corners 24">
            <a:extLst>
              <a:ext uri="{FF2B5EF4-FFF2-40B4-BE49-F238E27FC236}">
                <a16:creationId xmlns:a16="http://schemas.microsoft.com/office/drawing/2014/main" xmlns="" id="{119B4ED5-D339-4E59-8D9F-76C5E34CABBD}"/>
              </a:ext>
            </a:extLst>
          </p:cNvPr>
          <p:cNvSpPr/>
          <p:nvPr/>
        </p:nvSpPr>
        <p:spPr>
          <a:xfrm>
            <a:off x="7370347" y="3857931"/>
            <a:ext cx="4572000" cy="449589"/>
          </a:xfrm>
          <a:prstGeom prst="roundRect">
            <a:avLst>
              <a:gd name="adj" fmla="val 44915"/>
            </a:avLst>
          </a:prstGeom>
          <a:noFill/>
          <a:ln w="28575">
            <a:solidFill>
              <a:srgbClr val="5DD5FF"/>
            </a:solidFill>
          </a:ln>
        </p:spPr>
        <p:style>
          <a:lnRef idx="1">
            <a:schemeClr val="accent5"/>
          </a:lnRef>
          <a:fillRef idx="2">
            <a:schemeClr val="accent5"/>
          </a:fillRef>
          <a:effectRef idx="1">
            <a:schemeClr val="accent5"/>
          </a:effectRef>
          <a:fontRef idx="minor">
            <a:schemeClr val="dk1"/>
          </a:fontRef>
        </p:style>
        <p:txBody>
          <a:bodyPr rtlCol="1" anchor="ctr"/>
          <a:lstStyle/>
          <a:p>
            <a:pPr algn="ctr" rtl="1"/>
            <a:r>
              <a:rPr lang="fa-IR" sz="1500" b="1" dirty="0">
                <a:solidFill>
                  <a:schemeClr val="bg1"/>
                </a:solidFill>
                <a:latin typeface="Noor_Titr" pitchFamily="2" charset="-78"/>
                <a:cs typeface="B Zar" panose="00000400000000000000" pitchFamily="2" charset="-78"/>
              </a:rPr>
              <a:t>عنصر اراده ملّی را در کانون مدیریت کشور وارد کرد.</a:t>
            </a:r>
          </a:p>
        </p:txBody>
      </p:sp>
      <p:sp>
        <p:nvSpPr>
          <p:cNvPr id="32" name="Rectangle: Rounded Corners 25">
            <a:extLst>
              <a:ext uri="{FF2B5EF4-FFF2-40B4-BE49-F238E27FC236}">
                <a16:creationId xmlns:a16="http://schemas.microsoft.com/office/drawing/2014/main" xmlns="" id="{63865504-3070-40F2-A7A4-BB22D78A060C}"/>
              </a:ext>
            </a:extLst>
          </p:cNvPr>
          <p:cNvSpPr/>
          <p:nvPr/>
        </p:nvSpPr>
        <p:spPr>
          <a:xfrm>
            <a:off x="7402541" y="5087729"/>
            <a:ext cx="4572000" cy="449589"/>
          </a:xfrm>
          <a:prstGeom prst="roundRect">
            <a:avLst>
              <a:gd name="adj" fmla="val 44915"/>
            </a:avLst>
          </a:prstGeom>
          <a:noFill/>
          <a:ln w="28575">
            <a:solidFill>
              <a:srgbClr val="5DD5FF"/>
            </a:solidFill>
          </a:ln>
        </p:spPr>
        <p:style>
          <a:lnRef idx="1">
            <a:schemeClr val="accent5"/>
          </a:lnRef>
          <a:fillRef idx="2">
            <a:schemeClr val="accent5"/>
          </a:fillRef>
          <a:effectRef idx="1">
            <a:schemeClr val="accent5"/>
          </a:effectRef>
          <a:fontRef idx="minor">
            <a:schemeClr val="dk1"/>
          </a:fontRef>
        </p:style>
        <p:txBody>
          <a:bodyPr rtlCol="1" anchor="ctr"/>
          <a:lstStyle/>
          <a:p>
            <a:pPr algn="ctr" rtl="1"/>
            <a:r>
              <a:rPr lang="fa-IR" sz="1500" b="1" dirty="0">
                <a:solidFill>
                  <a:schemeClr val="bg1"/>
                </a:solidFill>
                <a:latin typeface="Noor_Titr" pitchFamily="2" charset="-78"/>
                <a:cs typeface="B Zar" panose="00000400000000000000" pitchFamily="2" charset="-78"/>
              </a:rPr>
              <a:t>جوانان را میدان‌دار اصلی حوادث و وارد عرصه مدیریت کرد.</a:t>
            </a:r>
          </a:p>
        </p:txBody>
      </p:sp>
      <p:sp>
        <p:nvSpPr>
          <p:cNvPr id="33" name="Rectangle: Rounded Corners 27">
            <a:extLst>
              <a:ext uri="{FF2B5EF4-FFF2-40B4-BE49-F238E27FC236}">
                <a16:creationId xmlns:a16="http://schemas.microsoft.com/office/drawing/2014/main" xmlns="" id="{1098367A-34D7-4764-9E16-B627E9AB5E4D}"/>
              </a:ext>
            </a:extLst>
          </p:cNvPr>
          <p:cNvSpPr/>
          <p:nvPr/>
        </p:nvSpPr>
        <p:spPr>
          <a:xfrm>
            <a:off x="7402541" y="5676867"/>
            <a:ext cx="4572000" cy="449589"/>
          </a:xfrm>
          <a:prstGeom prst="roundRect">
            <a:avLst>
              <a:gd name="adj" fmla="val 44915"/>
            </a:avLst>
          </a:prstGeom>
          <a:noFill/>
          <a:ln w="28575">
            <a:solidFill>
              <a:srgbClr val="5DD5FF"/>
            </a:solidFill>
          </a:ln>
        </p:spPr>
        <p:style>
          <a:lnRef idx="1">
            <a:schemeClr val="accent5"/>
          </a:lnRef>
          <a:fillRef idx="2">
            <a:schemeClr val="accent5"/>
          </a:fillRef>
          <a:effectRef idx="1">
            <a:schemeClr val="accent5"/>
          </a:effectRef>
          <a:fontRef idx="minor">
            <a:schemeClr val="dk1"/>
          </a:fontRef>
        </p:style>
        <p:txBody>
          <a:bodyPr rtlCol="1" anchor="ctr"/>
          <a:lstStyle/>
          <a:p>
            <a:pPr algn="ctr" rtl="1"/>
            <a:r>
              <a:rPr lang="fa-IR" sz="1500" b="1" dirty="0">
                <a:solidFill>
                  <a:schemeClr val="bg1"/>
                </a:solidFill>
                <a:latin typeface="Noor_Titr" pitchFamily="2" charset="-78"/>
                <a:cs typeface="B Zar" panose="00000400000000000000" pitchFamily="2" charset="-78"/>
              </a:rPr>
              <a:t>روحیه و باور ما میتوانیم را به همگان منتقل کرد.</a:t>
            </a:r>
          </a:p>
        </p:txBody>
      </p:sp>
      <p:sp>
        <p:nvSpPr>
          <p:cNvPr id="34" name="Rectangle: Rounded Corners 29">
            <a:extLst>
              <a:ext uri="{FF2B5EF4-FFF2-40B4-BE49-F238E27FC236}">
                <a16:creationId xmlns:a16="http://schemas.microsoft.com/office/drawing/2014/main" xmlns="" id="{9AA34C5F-3593-460F-A31C-67B97C3E1334}"/>
              </a:ext>
            </a:extLst>
          </p:cNvPr>
          <p:cNvSpPr/>
          <p:nvPr/>
        </p:nvSpPr>
        <p:spPr>
          <a:xfrm>
            <a:off x="7370347" y="6240913"/>
            <a:ext cx="4572000" cy="449589"/>
          </a:xfrm>
          <a:prstGeom prst="roundRect">
            <a:avLst>
              <a:gd name="adj" fmla="val 44915"/>
            </a:avLst>
          </a:prstGeom>
          <a:noFill/>
          <a:ln w="28575">
            <a:solidFill>
              <a:srgbClr val="5DD5FF"/>
            </a:solidFill>
          </a:ln>
        </p:spPr>
        <p:style>
          <a:lnRef idx="1">
            <a:schemeClr val="accent5"/>
          </a:lnRef>
          <a:fillRef idx="2">
            <a:schemeClr val="accent5"/>
          </a:fillRef>
          <a:effectRef idx="1">
            <a:schemeClr val="accent5"/>
          </a:effectRef>
          <a:fontRef idx="minor">
            <a:schemeClr val="dk1"/>
          </a:fontRef>
        </p:style>
        <p:txBody>
          <a:bodyPr rtlCol="1" anchor="ctr"/>
          <a:lstStyle/>
          <a:p>
            <a:pPr algn="ctr" rtl="1"/>
            <a:r>
              <a:rPr lang="fa-IR" sz="1500" b="1" dirty="0">
                <a:solidFill>
                  <a:schemeClr val="bg1"/>
                </a:solidFill>
                <a:latin typeface="Noor_Titr" pitchFamily="2" charset="-78"/>
                <a:cs typeface="B Zar" panose="00000400000000000000" pitchFamily="2" charset="-78"/>
              </a:rPr>
              <a:t>به برکت </a:t>
            </a:r>
            <a:r>
              <a:rPr lang="fa-IR" sz="1500" b="1" dirty="0">
                <a:solidFill>
                  <a:srgbClr val="FFC000"/>
                </a:solidFill>
                <a:latin typeface="Noor_Titr" pitchFamily="2" charset="-78"/>
                <a:cs typeface="B Zar" panose="00000400000000000000" pitchFamily="2" charset="-78"/>
              </a:rPr>
              <a:t>تحریم</a:t>
            </a:r>
            <a:r>
              <a:rPr lang="fa-IR" sz="1500" b="1" dirty="0">
                <a:solidFill>
                  <a:schemeClr val="bg1"/>
                </a:solidFill>
                <a:latin typeface="Noor_Titr" pitchFamily="2" charset="-78"/>
                <a:cs typeface="B Zar" panose="00000400000000000000" pitchFamily="2" charset="-78"/>
              </a:rPr>
              <a:t>، اتکا به توانایی داخلی را به همه آموخت.</a:t>
            </a:r>
          </a:p>
        </p:txBody>
      </p:sp>
      <p:cxnSp>
        <p:nvCxnSpPr>
          <p:cNvPr id="35" name="Straight Arrow Connector 34">
            <a:extLst>
              <a:ext uri="{FF2B5EF4-FFF2-40B4-BE49-F238E27FC236}">
                <a16:creationId xmlns:a16="http://schemas.microsoft.com/office/drawing/2014/main" xmlns="" id="{E18CB9DB-4B3B-4EA1-9D54-D04023981AE5}"/>
              </a:ext>
            </a:extLst>
          </p:cNvPr>
          <p:cNvCxnSpPr>
            <a:cxnSpLocks/>
            <a:stCxn id="3" idx="4"/>
          </p:cNvCxnSpPr>
          <p:nvPr/>
        </p:nvCxnSpPr>
        <p:spPr>
          <a:xfrm>
            <a:off x="10946065" y="4281929"/>
            <a:ext cx="0" cy="294269"/>
          </a:xfrm>
          <a:prstGeom prst="straightConnector1">
            <a:avLst/>
          </a:prstGeom>
          <a:ln w="19050">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36" name="TextBox 35">
            <a:extLst>
              <a:ext uri="{FF2B5EF4-FFF2-40B4-BE49-F238E27FC236}">
                <a16:creationId xmlns:a16="http://schemas.microsoft.com/office/drawing/2014/main" xmlns="" id="{3A5742AA-EB3F-4F6D-A037-EB5815BAF3BF}"/>
              </a:ext>
            </a:extLst>
          </p:cNvPr>
          <p:cNvSpPr txBox="1"/>
          <p:nvPr/>
        </p:nvSpPr>
        <p:spPr>
          <a:xfrm>
            <a:off x="7652002" y="4576198"/>
            <a:ext cx="3299745" cy="369332"/>
          </a:xfrm>
          <a:prstGeom prst="rect">
            <a:avLst/>
          </a:prstGeom>
          <a:solidFill>
            <a:srgbClr val="FFFF00">
              <a:alpha val="25000"/>
            </a:srgbClr>
          </a:solidFill>
        </p:spPr>
        <p:txBody>
          <a:bodyPr wrap="square">
            <a:spAutoFit/>
          </a:bodyPr>
          <a:lstStyle/>
          <a:p>
            <a:pPr algn="ctr" defTabSz="914400" rtl="1">
              <a:defRPr/>
            </a:pPr>
            <a:r>
              <a:rPr lang="fa-IR" sz="1800" b="1" dirty="0">
                <a:solidFill>
                  <a:srgbClr val="FFFF00"/>
                </a:solidFill>
                <a:latin typeface="tahoma" panose="020B0604030504040204" pitchFamily="34" charset="0"/>
                <a:cs typeface="B Zar" panose="00000400000000000000" pitchFamily="2" charset="-78"/>
              </a:rPr>
              <a:t>جان‌مایه‌‌ی پیشرفت همه‌جانبه و حقیقی</a:t>
            </a:r>
            <a:endParaRPr lang="fa-IR" sz="1800" b="1" dirty="0">
              <a:solidFill>
                <a:srgbClr val="FFFF00"/>
              </a:solidFill>
              <a:latin typeface="Calibri" panose="020F0502020204030204"/>
              <a:cs typeface="B Zar" panose="00000400000000000000" pitchFamily="2" charset="-78"/>
            </a:endParaRPr>
          </a:p>
        </p:txBody>
      </p:sp>
      <p:pic>
        <p:nvPicPr>
          <p:cNvPr id="37" name="Picture 36">
            <a:extLst>
              <a:ext uri="{FF2B5EF4-FFF2-40B4-BE49-F238E27FC236}">
                <a16:creationId xmlns:a16="http://schemas.microsoft.com/office/drawing/2014/main" xmlns="" id="{A29E8A17-EC6F-4547-8197-B9BCD8401374}"/>
              </a:ext>
            </a:extLst>
          </p:cNvPr>
          <p:cNvPicPr>
            <a:picLocks noChangeAspect="1"/>
          </p:cNvPicPr>
          <p:nvPr/>
        </p:nvPicPr>
        <p:blipFill>
          <a:blip r:embed="rId12">
            <a:extLst>
              <a:ext uri="{BEBA8EAE-BF5A-486C-A8C5-ECC9F3942E4B}">
                <a14:imgProps xmlns:a14="http://schemas.microsoft.com/office/drawing/2010/main">
                  <a14:imgLayer r:embed="rId13">
                    <a14:imgEffect>
                      <a14:brightnessContrast bright="20000" contrast="40000"/>
                    </a14:imgEffect>
                  </a14:imgLayer>
                </a14:imgProps>
              </a:ext>
              <a:ext uri="{28A0092B-C50C-407E-A947-70E740481C1C}">
                <a14:useLocalDpi xmlns:a14="http://schemas.microsoft.com/office/drawing/2010/main"/>
              </a:ext>
            </a:extLst>
          </a:blip>
          <a:stretch>
            <a:fillRect/>
          </a:stretch>
        </p:blipFill>
        <p:spPr>
          <a:xfrm>
            <a:off x="2465127" y="6071335"/>
            <a:ext cx="2916341" cy="841263"/>
          </a:xfrm>
          <a:prstGeom prst="rect">
            <a:avLst/>
          </a:prstGeom>
        </p:spPr>
      </p:pic>
      <p:sp>
        <p:nvSpPr>
          <p:cNvPr id="38" name="TextBox 37">
            <a:extLst>
              <a:ext uri="{FF2B5EF4-FFF2-40B4-BE49-F238E27FC236}">
                <a16:creationId xmlns:a16="http://schemas.microsoft.com/office/drawing/2014/main" xmlns="" id="{EF527046-AE1E-4F64-84FD-19D51F4F796D}"/>
              </a:ext>
            </a:extLst>
          </p:cNvPr>
          <p:cNvSpPr txBox="1"/>
          <p:nvPr/>
        </p:nvSpPr>
        <p:spPr>
          <a:xfrm>
            <a:off x="3353335" y="6354261"/>
            <a:ext cx="2028134" cy="276999"/>
          </a:xfrm>
          <a:prstGeom prst="rect">
            <a:avLst/>
          </a:prstGeom>
          <a:noFill/>
        </p:spPr>
        <p:txBody>
          <a:bodyPr wrap="square">
            <a:spAutoFit/>
          </a:bodyPr>
          <a:lstStyle/>
          <a:p>
            <a:pPr algn="ctr" defTabSz="914400" rtl="1">
              <a:defRPr/>
            </a:pPr>
            <a:r>
              <a:rPr lang="fa-IR" sz="1200" b="1" dirty="0">
                <a:solidFill>
                  <a:prstClr val="white"/>
                </a:solidFill>
                <a:latin typeface="Noor_Titr" pitchFamily="2" charset="-78"/>
                <a:cs typeface="B Zar" panose="00000400000000000000" pitchFamily="2" charset="-78"/>
              </a:rPr>
              <a:t>فعالیت‌های جهادی شگفت‌انگیز</a:t>
            </a:r>
          </a:p>
        </p:txBody>
      </p:sp>
      <p:pic>
        <p:nvPicPr>
          <p:cNvPr id="53" name="جهادی">
            <a:hlinkClick r:id="" action="ppaction://media"/>
            <a:extLst>
              <a:ext uri="{FF2B5EF4-FFF2-40B4-BE49-F238E27FC236}">
                <a16:creationId xmlns:a16="http://schemas.microsoft.com/office/drawing/2014/main" xmlns="" id="{26A633BC-DC73-496E-910E-DF48436F067A}"/>
              </a:ext>
            </a:extLst>
          </p:cNvPr>
          <p:cNvPicPr>
            <a:picLocks noChangeAspect="1"/>
          </p:cNvPicPr>
          <p:nvPr>
            <a:videoFile r:link="rId4"/>
            <p:extLst>
              <p:ext uri="{DAA4B4D4-6D71-4841-9C94-3DE7FCFB9230}">
                <p14:media xmlns:p14="http://schemas.microsoft.com/office/powerpoint/2010/main" r:embed="rId3"/>
              </p:ext>
            </p:extLst>
          </p:nvPr>
        </p:nvPicPr>
        <p:blipFill>
          <a:blip r:embed="rId14"/>
          <a:stretch>
            <a:fillRect/>
          </a:stretch>
        </p:blipFill>
        <p:spPr>
          <a:xfrm>
            <a:off x="2649747" y="6276226"/>
            <a:ext cx="750498" cy="421825"/>
          </a:xfrm>
          <a:prstGeom prst="rect">
            <a:avLst/>
          </a:prstGeom>
        </p:spPr>
      </p:pic>
      <p:sp>
        <p:nvSpPr>
          <p:cNvPr id="3" name="Oval 2"/>
          <p:cNvSpPr/>
          <p:nvPr/>
        </p:nvSpPr>
        <p:spPr>
          <a:xfrm>
            <a:off x="10374565" y="3908329"/>
            <a:ext cx="1143000" cy="373600"/>
          </a:xfrm>
          <a:prstGeom prst="ellipse">
            <a:avLst/>
          </a:prstGeom>
          <a:noFill/>
          <a:ln w="190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endParaRPr lang="fa-IR"/>
          </a:p>
        </p:txBody>
      </p:sp>
      <p:cxnSp>
        <p:nvCxnSpPr>
          <p:cNvPr id="24" name="Straight Arrow Connector 23">
            <a:extLst>
              <a:ext uri="{FF2B5EF4-FFF2-40B4-BE49-F238E27FC236}">
                <a16:creationId xmlns:a16="http://schemas.microsoft.com/office/drawing/2014/main" xmlns="" id="{A6D40D8F-4DB9-3CF8-F19C-E6946E660161}"/>
              </a:ext>
            </a:extLst>
          </p:cNvPr>
          <p:cNvCxnSpPr>
            <a:cxnSpLocks/>
            <a:stCxn id="34" idx="1"/>
          </p:cNvCxnSpPr>
          <p:nvPr/>
        </p:nvCxnSpPr>
        <p:spPr>
          <a:xfrm flipH="1">
            <a:off x="5267325" y="6465708"/>
            <a:ext cx="2103022" cy="20817"/>
          </a:xfrm>
          <a:prstGeom prst="straightConnector1">
            <a:avLst/>
          </a:prstGeom>
          <a:noFill/>
          <a:ln w="19050">
            <a:solidFill>
              <a:srgbClr val="FF0000"/>
            </a:solidFill>
            <a:tailEnd type="triangle" w="lg" len="lg"/>
          </a:ln>
        </p:spPr>
        <p:style>
          <a:lnRef idx="2">
            <a:schemeClr val="accent1">
              <a:shade val="50000"/>
            </a:schemeClr>
          </a:lnRef>
          <a:fillRef idx="1">
            <a:schemeClr val="accent1"/>
          </a:fillRef>
          <a:effectRef idx="0">
            <a:schemeClr val="accent1"/>
          </a:effectRef>
          <a:fontRef idx="minor">
            <a:schemeClr val="lt1"/>
          </a:fontRef>
        </p:style>
      </p:cxnSp>
    </p:spTree>
    <p:extLst>
      <p:ext uri="{BB962C8B-B14F-4D97-AF65-F5344CB8AC3E}">
        <p14:creationId xmlns:p14="http://schemas.microsoft.com/office/powerpoint/2010/main" val="42485072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nodeType="withEffect">
                                  <p:stCondLst>
                                    <p:cond delay="0"/>
                                  </p:stCondLst>
                                  <p:childTnLst>
                                    <p:set>
                                      <p:cBhvr>
                                        <p:cTn id="6" dur="1" fill="hold">
                                          <p:stCondLst>
                                            <p:cond delay="0"/>
                                          </p:stCondLst>
                                        </p:cTn>
                                        <p:tgtEl>
                                          <p:spTgt spid="26"/>
                                        </p:tgtEl>
                                        <p:attrNameLst>
                                          <p:attrName>style.visibility</p:attrName>
                                        </p:attrNameLst>
                                      </p:cBhvr>
                                      <p:to>
                                        <p:strVal val="visible"/>
                                      </p:to>
                                    </p:set>
                                    <p:anim calcmode="lin" valueType="num">
                                      <p:cBhvr>
                                        <p:cTn id="7" dur="500" fill="hold"/>
                                        <p:tgtEl>
                                          <p:spTgt spid="26"/>
                                        </p:tgtEl>
                                        <p:attrNameLst>
                                          <p:attrName>ppt_w</p:attrName>
                                        </p:attrNameLst>
                                      </p:cBhvr>
                                      <p:tavLst>
                                        <p:tav tm="0">
                                          <p:val>
                                            <p:fltVal val="0"/>
                                          </p:val>
                                        </p:tav>
                                        <p:tav tm="100000">
                                          <p:val>
                                            <p:strVal val="#ppt_w"/>
                                          </p:val>
                                        </p:tav>
                                      </p:tavLst>
                                    </p:anim>
                                    <p:anim calcmode="lin" valueType="num">
                                      <p:cBhvr>
                                        <p:cTn id="8" dur="500" fill="hold"/>
                                        <p:tgtEl>
                                          <p:spTgt spid="26"/>
                                        </p:tgtEl>
                                        <p:attrNameLst>
                                          <p:attrName>ppt_h</p:attrName>
                                        </p:attrNameLst>
                                      </p:cBhvr>
                                      <p:tavLst>
                                        <p:tav tm="0">
                                          <p:val>
                                            <p:fltVal val="0"/>
                                          </p:val>
                                        </p:tav>
                                        <p:tav tm="100000">
                                          <p:val>
                                            <p:strVal val="#ppt_h"/>
                                          </p:val>
                                        </p:tav>
                                      </p:tavLst>
                                    </p:anim>
                                    <p:animEffect transition="in" filter="fade">
                                      <p:cBhvr>
                                        <p:cTn id="9" dur="500"/>
                                        <p:tgtEl>
                                          <p:spTgt spid="26"/>
                                        </p:tgtEl>
                                      </p:cBhvr>
                                    </p:animEffect>
                                  </p:childTnLst>
                                </p:cTn>
                              </p:par>
                            </p:childTnLst>
                          </p:cTn>
                        </p:par>
                      </p:childTnLst>
                    </p:cTn>
                  </p:par>
                  <p:par>
                    <p:cTn id="10" fill="hold">
                      <p:stCondLst>
                        <p:cond delay="indefinite"/>
                      </p:stCondLst>
                      <p:childTnLst>
                        <p:par>
                          <p:cTn id="11" fill="hold">
                            <p:stCondLst>
                              <p:cond delay="0"/>
                            </p:stCondLst>
                            <p:childTnLst>
                              <p:par>
                                <p:cTn id="12" presetID="47" presetClass="entr" presetSubtype="0" fill="hold" grpId="0" nodeType="clickEffect">
                                  <p:stCondLst>
                                    <p:cond delay="0"/>
                                  </p:stCondLst>
                                  <p:childTnLst>
                                    <p:set>
                                      <p:cBhvr>
                                        <p:cTn id="13" dur="1" fill="hold">
                                          <p:stCondLst>
                                            <p:cond delay="0"/>
                                          </p:stCondLst>
                                        </p:cTn>
                                        <p:tgtEl>
                                          <p:spTgt spid="27"/>
                                        </p:tgtEl>
                                        <p:attrNameLst>
                                          <p:attrName>style.visibility</p:attrName>
                                        </p:attrNameLst>
                                      </p:cBhvr>
                                      <p:to>
                                        <p:strVal val="visible"/>
                                      </p:to>
                                    </p:set>
                                    <p:animEffect transition="in" filter="fade">
                                      <p:cBhvr>
                                        <p:cTn id="14" dur="500"/>
                                        <p:tgtEl>
                                          <p:spTgt spid="27"/>
                                        </p:tgtEl>
                                      </p:cBhvr>
                                    </p:animEffect>
                                    <p:anim calcmode="lin" valueType="num">
                                      <p:cBhvr>
                                        <p:cTn id="15" dur="500" fill="hold"/>
                                        <p:tgtEl>
                                          <p:spTgt spid="27"/>
                                        </p:tgtEl>
                                        <p:attrNameLst>
                                          <p:attrName>ppt_x</p:attrName>
                                        </p:attrNameLst>
                                      </p:cBhvr>
                                      <p:tavLst>
                                        <p:tav tm="0">
                                          <p:val>
                                            <p:strVal val="#ppt_x"/>
                                          </p:val>
                                        </p:tav>
                                        <p:tav tm="100000">
                                          <p:val>
                                            <p:strVal val="#ppt_x"/>
                                          </p:val>
                                        </p:tav>
                                      </p:tavLst>
                                    </p:anim>
                                    <p:anim calcmode="lin" valueType="num">
                                      <p:cBhvr>
                                        <p:cTn id="16" dur="500" fill="hold"/>
                                        <p:tgtEl>
                                          <p:spTgt spid="27"/>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14" presetClass="entr" presetSubtype="10" fill="hold" grpId="0" nodeType="clickEffect">
                                  <p:stCondLst>
                                    <p:cond delay="0"/>
                                  </p:stCondLst>
                                  <p:childTnLst>
                                    <p:set>
                                      <p:cBhvr>
                                        <p:cTn id="20" dur="1" fill="hold">
                                          <p:stCondLst>
                                            <p:cond delay="0"/>
                                          </p:stCondLst>
                                        </p:cTn>
                                        <p:tgtEl>
                                          <p:spTgt spid="28"/>
                                        </p:tgtEl>
                                        <p:attrNameLst>
                                          <p:attrName>style.visibility</p:attrName>
                                        </p:attrNameLst>
                                      </p:cBhvr>
                                      <p:to>
                                        <p:strVal val="visible"/>
                                      </p:to>
                                    </p:set>
                                    <p:animEffect transition="in" filter="randombar(horizontal)">
                                      <p:cBhvr>
                                        <p:cTn id="21" dur="500"/>
                                        <p:tgtEl>
                                          <p:spTgt spid="28"/>
                                        </p:tgtEl>
                                      </p:cBhvr>
                                    </p:animEffect>
                                  </p:childTnLst>
                                </p:cTn>
                              </p:par>
                            </p:childTnLst>
                          </p:cTn>
                        </p:par>
                      </p:childTnLst>
                    </p:cTn>
                  </p:par>
                  <p:par>
                    <p:cTn id="22" fill="hold">
                      <p:stCondLst>
                        <p:cond delay="indefinite"/>
                      </p:stCondLst>
                      <p:childTnLst>
                        <p:par>
                          <p:cTn id="23" fill="hold">
                            <p:stCondLst>
                              <p:cond delay="0"/>
                            </p:stCondLst>
                            <p:childTnLst>
                              <p:par>
                                <p:cTn id="24" presetID="14" presetClass="entr" presetSubtype="10" fill="hold" grpId="0" nodeType="clickEffect">
                                  <p:stCondLst>
                                    <p:cond delay="0"/>
                                  </p:stCondLst>
                                  <p:childTnLst>
                                    <p:set>
                                      <p:cBhvr>
                                        <p:cTn id="25" dur="1" fill="hold">
                                          <p:stCondLst>
                                            <p:cond delay="0"/>
                                          </p:stCondLst>
                                        </p:cTn>
                                        <p:tgtEl>
                                          <p:spTgt spid="29"/>
                                        </p:tgtEl>
                                        <p:attrNameLst>
                                          <p:attrName>style.visibility</p:attrName>
                                        </p:attrNameLst>
                                      </p:cBhvr>
                                      <p:to>
                                        <p:strVal val="visible"/>
                                      </p:to>
                                    </p:set>
                                    <p:animEffect transition="in" filter="randombar(horizontal)">
                                      <p:cBhvr>
                                        <p:cTn id="26" dur="500"/>
                                        <p:tgtEl>
                                          <p:spTgt spid="29"/>
                                        </p:tgtEl>
                                      </p:cBhvr>
                                    </p:animEffect>
                                  </p:childTnLst>
                                </p:cTn>
                              </p:par>
                            </p:childTnLst>
                          </p:cTn>
                        </p:par>
                      </p:childTnLst>
                    </p:cTn>
                  </p:par>
                  <p:par>
                    <p:cTn id="27" fill="hold">
                      <p:stCondLst>
                        <p:cond delay="indefinite"/>
                      </p:stCondLst>
                      <p:childTnLst>
                        <p:par>
                          <p:cTn id="28" fill="hold">
                            <p:stCondLst>
                              <p:cond delay="0"/>
                            </p:stCondLst>
                            <p:childTnLst>
                              <p:par>
                                <p:cTn id="29" presetID="14" presetClass="entr" presetSubtype="10" fill="hold" grpId="0" nodeType="clickEffect">
                                  <p:stCondLst>
                                    <p:cond delay="0"/>
                                  </p:stCondLst>
                                  <p:childTnLst>
                                    <p:set>
                                      <p:cBhvr>
                                        <p:cTn id="30" dur="1" fill="hold">
                                          <p:stCondLst>
                                            <p:cond delay="0"/>
                                          </p:stCondLst>
                                        </p:cTn>
                                        <p:tgtEl>
                                          <p:spTgt spid="30"/>
                                        </p:tgtEl>
                                        <p:attrNameLst>
                                          <p:attrName>style.visibility</p:attrName>
                                        </p:attrNameLst>
                                      </p:cBhvr>
                                      <p:to>
                                        <p:strVal val="visible"/>
                                      </p:to>
                                    </p:set>
                                    <p:animEffect transition="in" filter="randombar(horizontal)">
                                      <p:cBhvr>
                                        <p:cTn id="31" dur="500"/>
                                        <p:tgtEl>
                                          <p:spTgt spid="30"/>
                                        </p:tgtEl>
                                      </p:cBhvr>
                                    </p:animEffect>
                                  </p:childTnLst>
                                </p:cTn>
                              </p:par>
                            </p:childTnLst>
                          </p:cTn>
                        </p:par>
                      </p:childTnLst>
                    </p:cTn>
                  </p:par>
                  <p:par>
                    <p:cTn id="32" fill="hold">
                      <p:stCondLst>
                        <p:cond delay="indefinite"/>
                      </p:stCondLst>
                      <p:childTnLst>
                        <p:par>
                          <p:cTn id="33" fill="hold">
                            <p:stCondLst>
                              <p:cond delay="0"/>
                            </p:stCondLst>
                            <p:childTnLst>
                              <p:par>
                                <p:cTn id="34" presetID="14" presetClass="entr" presetSubtype="10" fill="hold" grpId="0" nodeType="clickEffect">
                                  <p:stCondLst>
                                    <p:cond delay="0"/>
                                  </p:stCondLst>
                                  <p:childTnLst>
                                    <p:set>
                                      <p:cBhvr>
                                        <p:cTn id="35" dur="1" fill="hold">
                                          <p:stCondLst>
                                            <p:cond delay="0"/>
                                          </p:stCondLst>
                                        </p:cTn>
                                        <p:tgtEl>
                                          <p:spTgt spid="31"/>
                                        </p:tgtEl>
                                        <p:attrNameLst>
                                          <p:attrName>style.visibility</p:attrName>
                                        </p:attrNameLst>
                                      </p:cBhvr>
                                      <p:to>
                                        <p:strVal val="visible"/>
                                      </p:to>
                                    </p:set>
                                    <p:animEffect transition="in" filter="randombar(horizontal)">
                                      <p:cBhvr>
                                        <p:cTn id="36" dur="500"/>
                                        <p:tgtEl>
                                          <p:spTgt spid="31"/>
                                        </p:tgtEl>
                                      </p:cBhvr>
                                    </p:animEffect>
                                  </p:childTnLst>
                                </p:cTn>
                              </p:par>
                            </p:childTnLst>
                          </p:cTn>
                        </p:par>
                      </p:childTnLst>
                    </p:cTn>
                  </p:par>
                  <p:par>
                    <p:cTn id="37" fill="hold">
                      <p:stCondLst>
                        <p:cond delay="indefinite"/>
                      </p:stCondLst>
                      <p:childTnLst>
                        <p:par>
                          <p:cTn id="38" fill="hold">
                            <p:stCondLst>
                              <p:cond delay="0"/>
                            </p:stCondLst>
                            <p:childTnLst>
                              <p:par>
                                <p:cTn id="39" presetID="21" presetClass="entr" presetSubtype="1" fill="hold" grpId="0" nodeType="clickEffect">
                                  <p:stCondLst>
                                    <p:cond delay="0"/>
                                  </p:stCondLst>
                                  <p:childTnLst>
                                    <p:set>
                                      <p:cBhvr>
                                        <p:cTn id="40" dur="1" fill="hold">
                                          <p:stCondLst>
                                            <p:cond delay="0"/>
                                          </p:stCondLst>
                                        </p:cTn>
                                        <p:tgtEl>
                                          <p:spTgt spid="3"/>
                                        </p:tgtEl>
                                        <p:attrNameLst>
                                          <p:attrName>style.visibility</p:attrName>
                                        </p:attrNameLst>
                                      </p:cBhvr>
                                      <p:to>
                                        <p:strVal val="visible"/>
                                      </p:to>
                                    </p:set>
                                    <p:animEffect transition="in" filter="wheel(1)">
                                      <p:cBhvr>
                                        <p:cTn id="41" dur="750"/>
                                        <p:tgtEl>
                                          <p:spTgt spid="3"/>
                                        </p:tgtEl>
                                      </p:cBhvr>
                                    </p:animEffect>
                                  </p:childTnLst>
                                </p:cTn>
                              </p:par>
                            </p:childTnLst>
                          </p:cTn>
                        </p:par>
                        <p:par>
                          <p:cTn id="42" fill="hold">
                            <p:stCondLst>
                              <p:cond delay="750"/>
                            </p:stCondLst>
                            <p:childTnLst>
                              <p:par>
                                <p:cTn id="43" presetID="22" presetClass="entr" presetSubtype="8" fill="hold" nodeType="afterEffect">
                                  <p:stCondLst>
                                    <p:cond delay="0"/>
                                  </p:stCondLst>
                                  <p:childTnLst>
                                    <p:set>
                                      <p:cBhvr>
                                        <p:cTn id="44" dur="1" fill="hold">
                                          <p:stCondLst>
                                            <p:cond delay="0"/>
                                          </p:stCondLst>
                                        </p:cTn>
                                        <p:tgtEl>
                                          <p:spTgt spid="35"/>
                                        </p:tgtEl>
                                        <p:attrNameLst>
                                          <p:attrName>style.visibility</p:attrName>
                                        </p:attrNameLst>
                                      </p:cBhvr>
                                      <p:to>
                                        <p:strVal val="visible"/>
                                      </p:to>
                                    </p:set>
                                    <p:animEffect transition="in" filter="wipe(left)">
                                      <p:cBhvr>
                                        <p:cTn id="45" dur="500"/>
                                        <p:tgtEl>
                                          <p:spTgt spid="35"/>
                                        </p:tgtEl>
                                      </p:cBhvr>
                                    </p:animEffect>
                                  </p:childTnLst>
                                </p:cTn>
                              </p:par>
                            </p:childTnLst>
                          </p:cTn>
                        </p:par>
                        <p:par>
                          <p:cTn id="46" fill="hold">
                            <p:stCondLst>
                              <p:cond delay="1250"/>
                            </p:stCondLst>
                            <p:childTnLst>
                              <p:par>
                                <p:cTn id="47" presetID="22" presetClass="entr" presetSubtype="2" fill="hold" grpId="0" nodeType="afterEffect">
                                  <p:stCondLst>
                                    <p:cond delay="0"/>
                                  </p:stCondLst>
                                  <p:childTnLst>
                                    <p:set>
                                      <p:cBhvr>
                                        <p:cTn id="48" dur="1" fill="hold">
                                          <p:stCondLst>
                                            <p:cond delay="0"/>
                                          </p:stCondLst>
                                        </p:cTn>
                                        <p:tgtEl>
                                          <p:spTgt spid="36"/>
                                        </p:tgtEl>
                                        <p:attrNameLst>
                                          <p:attrName>style.visibility</p:attrName>
                                        </p:attrNameLst>
                                      </p:cBhvr>
                                      <p:to>
                                        <p:strVal val="visible"/>
                                      </p:to>
                                    </p:set>
                                    <p:animEffect transition="in" filter="wipe(right)">
                                      <p:cBhvr>
                                        <p:cTn id="49" dur="500"/>
                                        <p:tgtEl>
                                          <p:spTgt spid="36"/>
                                        </p:tgtEl>
                                      </p:cBhvr>
                                    </p:animEffect>
                                  </p:childTnLst>
                                </p:cTn>
                              </p:par>
                            </p:childTnLst>
                          </p:cTn>
                        </p:par>
                      </p:childTnLst>
                    </p:cTn>
                  </p:par>
                  <p:par>
                    <p:cTn id="50" fill="hold">
                      <p:stCondLst>
                        <p:cond delay="indefinite"/>
                      </p:stCondLst>
                      <p:childTnLst>
                        <p:par>
                          <p:cTn id="51" fill="hold">
                            <p:stCondLst>
                              <p:cond delay="0"/>
                            </p:stCondLst>
                            <p:childTnLst>
                              <p:par>
                                <p:cTn id="52" presetID="14" presetClass="entr" presetSubtype="10" fill="hold" grpId="0" nodeType="clickEffect">
                                  <p:stCondLst>
                                    <p:cond delay="0"/>
                                  </p:stCondLst>
                                  <p:childTnLst>
                                    <p:set>
                                      <p:cBhvr>
                                        <p:cTn id="53" dur="1" fill="hold">
                                          <p:stCondLst>
                                            <p:cond delay="0"/>
                                          </p:stCondLst>
                                        </p:cTn>
                                        <p:tgtEl>
                                          <p:spTgt spid="32"/>
                                        </p:tgtEl>
                                        <p:attrNameLst>
                                          <p:attrName>style.visibility</p:attrName>
                                        </p:attrNameLst>
                                      </p:cBhvr>
                                      <p:to>
                                        <p:strVal val="visible"/>
                                      </p:to>
                                    </p:set>
                                    <p:animEffect transition="in" filter="randombar(horizontal)">
                                      <p:cBhvr>
                                        <p:cTn id="54" dur="500"/>
                                        <p:tgtEl>
                                          <p:spTgt spid="32"/>
                                        </p:tgtEl>
                                      </p:cBhvr>
                                    </p:animEffect>
                                  </p:childTnLst>
                                </p:cTn>
                              </p:par>
                            </p:childTnLst>
                          </p:cTn>
                        </p:par>
                      </p:childTnLst>
                    </p:cTn>
                  </p:par>
                  <p:par>
                    <p:cTn id="55" fill="hold">
                      <p:stCondLst>
                        <p:cond delay="indefinite"/>
                      </p:stCondLst>
                      <p:childTnLst>
                        <p:par>
                          <p:cTn id="56" fill="hold">
                            <p:stCondLst>
                              <p:cond delay="0"/>
                            </p:stCondLst>
                            <p:childTnLst>
                              <p:par>
                                <p:cTn id="57" presetID="14" presetClass="entr" presetSubtype="10" fill="hold" grpId="0" nodeType="clickEffect">
                                  <p:stCondLst>
                                    <p:cond delay="0"/>
                                  </p:stCondLst>
                                  <p:childTnLst>
                                    <p:set>
                                      <p:cBhvr>
                                        <p:cTn id="58" dur="1" fill="hold">
                                          <p:stCondLst>
                                            <p:cond delay="0"/>
                                          </p:stCondLst>
                                        </p:cTn>
                                        <p:tgtEl>
                                          <p:spTgt spid="33"/>
                                        </p:tgtEl>
                                        <p:attrNameLst>
                                          <p:attrName>style.visibility</p:attrName>
                                        </p:attrNameLst>
                                      </p:cBhvr>
                                      <p:to>
                                        <p:strVal val="visible"/>
                                      </p:to>
                                    </p:set>
                                    <p:animEffect transition="in" filter="randombar(horizontal)">
                                      <p:cBhvr>
                                        <p:cTn id="59" dur="500"/>
                                        <p:tgtEl>
                                          <p:spTgt spid="33"/>
                                        </p:tgtEl>
                                      </p:cBhvr>
                                    </p:animEffect>
                                  </p:childTnLst>
                                </p:cTn>
                              </p:par>
                            </p:childTnLst>
                          </p:cTn>
                        </p:par>
                      </p:childTnLst>
                    </p:cTn>
                  </p:par>
                  <p:par>
                    <p:cTn id="60" fill="hold">
                      <p:stCondLst>
                        <p:cond delay="indefinite"/>
                      </p:stCondLst>
                      <p:childTnLst>
                        <p:par>
                          <p:cTn id="61" fill="hold">
                            <p:stCondLst>
                              <p:cond delay="0"/>
                            </p:stCondLst>
                            <p:childTnLst>
                              <p:par>
                                <p:cTn id="62" presetID="14" presetClass="entr" presetSubtype="10" fill="hold" grpId="0" nodeType="clickEffect">
                                  <p:stCondLst>
                                    <p:cond delay="0"/>
                                  </p:stCondLst>
                                  <p:childTnLst>
                                    <p:set>
                                      <p:cBhvr>
                                        <p:cTn id="63" dur="1" fill="hold">
                                          <p:stCondLst>
                                            <p:cond delay="0"/>
                                          </p:stCondLst>
                                        </p:cTn>
                                        <p:tgtEl>
                                          <p:spTgt spid="34"/>
                                        </p:tgtEl>
                                        <p:attrNameLst>
                                          <p:attrName>style.visibility</p:attrName>
                                        </p:attrNameLst>
                                      </p:cBhvr>
                                      <p:to>
                                        <p:strVal val="visible"/>
                                      </p:to>
                                    </p:set>
                                    <p:animEffect transition="in" filter="randombar(horizontal)">
                                      <p:cBhvr>
                                        <p:cTn id="64" dur="500"/>
                                        <p:tgtEl>
                                          <p:spTgt spid="34"/>
                                        </p:tgtEl>
                                      </p:cBhvr>
                                    </p:animEffect>
                                  </p:childTnLst>
                                </p:cTn>
                              </p:par>
                            </p:childTnLst>
                          </p:cTn>
                        </p:par>
                        <p:par>
                          <p:cTn id="65" fill="hold">
                            <p:stCondLst>
                              <p:cond delay="500"/>
                            </p:stCondLst>
                            <p:childTnLst>
                              <p:par>
                                <p:cTn id="66" presetID="22" presetClass="entr" presetSubtype="2" fill="hold" nodeType="afterEffect">
                                  <p:stCondLst>
                                    <p:cond delay="0"/>
                                  </p:stCondLst>
                                  <p:childTnLst>
                                    <p:set>
                                      <p:cBhvr>
                                        <p:cTn id="67" dur="1" fill="hold">
                                          <p:stCondLst>
                                            <p:cond delay="0"/>
                                          </p:stCondLst>
                                        </p:cTn>
                                        <p:tgtEl>
                                          <p:spTgt spid="24"/>
                                        </p:tgtEl>
                                        <p:attrNameLst>
                                          <p:attrName>style.visibility</p:attrName>
                                        </p:attrNameLst>
                                      </p:cBhvr>
                                      <p:to>
                                        <p:strVal val="visible"/>
                                      </p:to>
                                    </p:set>
                                    <p:animEffect transition="in" filter="wipe(right)">
                                      <p:cBhvr>
                                        <p:cTn id="68" dur="500"/>
                                        <p:tgtEl>
                                          <p:spTgt spid="24"/>
                                        </p:tgtEl>
                                      </p:cBhvr>
                                    </p:animEffect>
                                  </p:childTnLst>
                                </p:cTn>
                              </p:par>
                            </p:childTnLst>
                          </p:cTn>
                        </p:par>
                        <p:par>
                          <p:cTn id="69" fill="hold">
                            <p:stCondLst>
                              <p:cond delay="1000"/>
                            </p:stCondLst>
                            <p:childTnLst>
                              <p:par>
                                <p:cTn id="70" presetID="22" presetClass="entr" presetSubtype="2" fill="hold" nodeType="afterEffect">
                                  <p:stCondLst>
                                    <p:cond delay="0"/>
                                  </p:stCondLst>
                                  <p:childTnLst>
                                    <p:set>
                                      <p:cBhvr>
                                        <p:cTn id="71" dur="1" fill="hold">
                                          <p:stCondLst>
                                            <p:cond delay="0"/>
                                          </p:stCondLst>
                                        </p:cTn>
                                        <p:tgtEl>
                                          <p:spTgt spid="37"/>
                                        </p:tgtEl>
                                        <p:attrNameLst>
                                          <p:attrName>style.visibility</p:attrName>
                                        </p:attrNameLst>
                                      </p:cBhvr>
                                      <p:to>
                                        <p:strVal val="visible"/>
                                      </p:to>
                                    </p:set>
                                    <p:animEffect transition="in" filter="wipe(right)">
                                      <p:cBhvr>
                                        <p:cTn id="72" dur="500"/>
                                        <p:tgtEl>
                                          <p:spTgt spid="37"/>
                                        </p:tgtEl>
                                      </p:cBhvr>
                                    </p:animEffect>
                                  </p:childTnLst>
                                </p:cTn>
                              </p:par>
                              <p:par>
                                <p:cTn id="73" presetID="22" presetClass="entr" presetSubtype="2" fill="hold" grpId="0" nodeType="withEffect">
                                  <p:stCondLst>
                                    <p:cond delay="0"/>
                                  </p:stCondLst>
                                  <p:childTnLst>
                                    <p:set>
                                      <p:cBhvr>
                                        <p:cTn id="74" dur="1" fill="hold">
                                          <p:stCondLst>
                                            <p:cond delay="0"/>
                                          </p:stCondLst>
                                        </p:cTn>
                                        <p:tgtEl>
                                          <p:spTgt spid="38"/>
                                        </p:tgtEl>
                                        <p:attrNameLst>
                                          <p:attrName>style.visibility</p:attrName>
                                        </p:attrNameLst>
                                      </p:cBhvr>
                                      <p:to>
                                        <p:strVal val="visible"/>
                                      </p:to>
                                    </p:set>
                                    <p:animEffect transition="in" filter="wipe(right)">
                                      <p:cBhvr>
                                        <p:cTn id="75" dur="500"/>
                                        <p:tgtEl>
                                          <p:spTgt spid="38"/>
                                        </p:tgtEl>
                                      </p:cBhvr>
                                    </p:animEffect>
                                  </p:childTnLst>
                                </p:cTn>
                              </p:par>
                              <p:par>
                                <p:cTn id="76" presetID="22" presetClass="entr" presetSubtype="2" fill="hold" nodeType="withEffect">
                                  <p:stCondLst>
                                    <p:cond delay="0"/>
                                  </p:stCondLst>
                                  <p:childTnLst>
                                    <p:set>
                                      <p:cBhvr>
                                        <p:cTn id="77" dur="1" fill="hold">
                                          <p:stCondLst>
                                            <p:cond delay="0"/>
                                          </p:stCondLst>
                                        </p:cTn>
                                        <p:tgtEl>
                                          <p:spTgt spid="53"/>
                                        </p:tgtEl>
                                        <p:attrNameLst>
                                          <p:attrName>style.visibility</p:attrName>
                                        </p:attrNameLst>
                                      </p:cBhvr>
                                      <p:to>
                                        <p:strVal val="visible"/>
                                      </p:to>
                                    </p:set>
                                    <p:animEffect transition="in" filter="wipe(right)">
                                      <p:cBhvr>
                                        <p:cTn id="78" dur="500"/>
                                        <p:tgtEl>
                                          <p:spTgt spid="53"/>
                                        </p:tgtEl>
                                      </p:cBhvr>
                                    </p:animEffect>
                                  </p:childTnLst>
                                </p:cTn>
                              </p:par>
                            </p:childTnLst>
                          </p:cTn>
                        </p:par>
                      </p:childTnLst>
                    </p:cTn>
                  </p:par>
                </p:childTnLst>
              </p:cTn>
              <p:prevCondLst>
                <p:cond evt="onPrev" delay="0">
                  <p:tgtEl>
                    <p:sldTgt/>
                  </p:tgtEl>
                </p:cond>
              </p:prevCondLst>
              <p:nextCondLst>
                <p:cond evt="onNext" delay="0">
                  <p:tgtEl>
                    <p:sldTgt/>
                  </p:tgtEl>
                </p:cond>
              </p:nextCondLst>
            </p:seq>
            <p:video>
              <p:cMediaNode vol="80000">
                <p:cTn id="79" fill="hold" display="0">
                  <p:stCondLst>
                    <p:cond delay="indefinite"/>
                  </p:stCondLst>
                </p:cTn>
                <p:tgtEl>
                  <p:spTgt spid="26"/>
                </p:tgtEl>
              </p:cMediaNode>
            </p:video>
            <p:video fullScrn="1">
              <p:cMediaNode vol="80000">
                <p:cTn id="80" fill="hold" display="0">
                  <p:stCondLst>
                    <p:cond delay="indefinite"/>
                  </p:stCondLst>
                </p:cTn>
                <p:tgtEl>
                  <p:spTgt spid="53"/>
                </p:tgtEl>
              </p:cMediaNode>
            </p:video>
          </p:childTnLst>
        </p:cTn>
      </p:par>
    </p:tnLst>
    <p:bldLst>
      <p:bldP spid="27" grpId="0" animBg="1"/>
      <p:bldP spid="28" grpId="0" animBg="1"/>
      <p:bldP spid="29" grpId="0" animBg="1"/>
      <p:bldP spid="30" grpId="0" animBg="1"/>
      <p:bldP spid="31" grpId="0" animBg="1"/>
      <p:bldP spid="32" grpId="0" animBg="1"/>
      <p:bldP spid="33" grpId="0" animBg="1"/>
      <p:bldP spid="34" grpId="0" animBg="1"/>
      <p:bldP spid="36" grpId="0" animBg="1"/>
      <p:bldP spid="38" grpId="0"/>
      <p:bldP spid="3" grpId="0" animBg="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xmlns="" id="{44187437-8BF2-87C3-61DC-2BFC645095B7}"/>
              </a:ext>
            </a:extLst>
          </p:cNvPr>
          <p:cNvPicPr>
            <a:picLocks noChangeAspect="1"/>
          </p:cNvPicPr>
          <p:nvPr/>
        </p:nvPicPr>
        <p:blipFill>
          <a:blip r:embed="rId4" cstate="print">
            <a:extLst>
              <a:ext uri="{BEBA8EAE-BF5A-486C-A8C5-ECC9F3942E4B}">
                <a14:imgProps xmlns:a14="http://schemas.microsoft.com/office/drawing/2010/main">
                  <a14:imgLayer r:embed="rId5">
                    <a14:imgEffect>
                      <a14:artisticPhotocopy/>
                    </a14:imgEffect>
                    <a14:imgEffect>
                      <a14:brightnessContrast bright="40000" contrast="40000"/>
                    </a14:imgEffect>
                  </a14:imgLayer>
                </a14:imgProps>
              </a:ext>
              <a:ext uri="{28A0092B-C50C-407E-A947-70E740481C1C}">
                <a14:useLocalDpi xmlns:a14="http://schemas.microsoft.com/office/drawing/2010/main" val="0"/>
              </a:ext>
            </a:extLst>
          </a:blip>
          <a:srcRect/>
          <a:stretch/>
        </p:blipFill>
        <p:spPr>
          <a:xfrm>
            <a:off x="0" y="6636334"/>
            <a:ext cx="942391" cy="942391"/>
          </a:xfrm>
          <a:prstGeom prst="rect">
            <a:avLst/>
          </a:prstGeom>
        </p:spPr>
      </p:pic>
      <p:sp>
        <p:nvSpPr>
          <p:cNvPr id="6" name="Rectangle 5"/>
          <p:cNvSpPr/>
          <p:nvPr/>
        </p:nvSpPr>
        <p:spPr>
          <a:xfrm>
            <a:off x="-14514" y="-46181"/>
            <a:ext cx="12206514" cy="1005543"/>
          </a:xfrm>
          <a:prstGeom prst="rect">
            <a:avLst/>
          </a:prstGeom>
          <a:solidFill>
            <a:schemeClr val="bg1">
              <a:alpha val="70000"/>
            </a:schemeClr>
          </a:solidFill>
          <a:ln>
            <a:noFill/>
          </a:ln>
          <a:effectLst>
            <a:softEdge rad="0"/>
          </a:effectLst>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rtl="1"/>
            <a:endParaRPr lang="fa-IR" sz="3276" dirty="0"/>
          </a:p>
        </p:txBody>
      </p:sp>
      <p:sp>
        <p:nvSpPr>
          <p:cNvPr id="7" name="Rounded Rectangle 6"/>
          <p:cNvSpPr/>
          <p:nvPr/>
        </p:nvSpPr>
        <p:spPr>
          <a:xfrm>
            <a:off x="9144000" y="179882"/>
            <a:ext cx="3005399" cy="596269"/>
          </a:xfrm>
          <a:prstGeom prst="roundRect">
            <a:avLst>
              <a:gd name="adj" fmla="val 18333"/>
            </a:avLst>
          </a:prstGeom>
          <a:solidFill>
            <a:srgbClr val="66FFCC"/>
          </a:solidFill>
          <a:ln/>
        </p:spPr>
        <p:style>
          <a:lnRef idx="0">
            <a:schemeClr val="accent2"/>
          </a:lnRef>
          <a:fillRef idx="3">
            <a:schemeClr val="accent2"/>
          </a:fillRef>
          <a:effectRef idx="3">
            <a:schemeClr val="accent2"/>
          </a:effectRef>
          <a:fontRef idx="minor">
            <a:schemeClr val="lt1"/>
          </a:fontRef>
        </p:style>
        <p:txBody>
          <a:bodyPr rtlCol="0" anchor="ctr"/>
          <a:lstStyle/>
          <a:p>
            <a:pPr algn="ctr" rtl="1"/>
            <a:r>
              <a:rPr lang="fa-IR" sz="2400" b="1" dirty="0">
                <a:solidFill>
                  <a:srgbClr val="002060"/>
                </a:solidFill>
                <a:latin typeface="Noor_Titr" pitchFamily="2" charset="-78"/>
                <a:cs typeface="B Titr" panose="00000700000000000000" pitchFamily="2" charset="-78"/>
              </a:rPr>
              <a:t>2. عظمت راهِ طی‌شده</a:t>
            </a:r>
          </a:p>
        </p:txBody>
      </p:sp>
      <p:sp>
        <p:nvSpPr>
          <p:cNvPr id="8" name="Left Arrow 7"/>
          <p:cNvSpPr/>
          <p:nvPr/>
        </p:nvSpPr>
        <p:spPr>
          <a:xfrm>
            <a:off x="8405772" y="332086"/>
            <a:ext cx="457200" cy="299808"/>
          </a:xfrm>
          <a:prstGeom prst="leftArrow">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endParaRPr lang="fa-IR"/>
          </a:p>
        </p:txBody>
      </p:sp>
      <p:sp>
        <p:nvSpPr>
          <p:cNvPr id="9" name="Rectangle: Rounded Corners 7">
            <a:extLst>
              <a:ext uri="{FF2B5EF4-FFF2-40B4-BE49-F238E27FC236}">
                <a16:creationId xmlns:a16="http://schemas.microsoft.com/office/drawing/2014/main" xmlns="" id="{74D89166-66DA-C49C-F40A-E1D7D01BAE3A}"/>
              </a:ext>
            </a:extLst>
          </p:cNvPr>
          <p:cNvSpPr/>
          <p:nvPr/>
        </p:nvSpPr>
        <p:spPr>
          <a:xfrm>
            <a:off x="4766978" y="191724"/>
            <a:ext cx="3498280" cy="584200"/>
          </a:xfrm>
          <a:prstGeom prst="roundRect">
            <a:avLst>
              <a:gd name="adj" fmla="val 50000"/>
            </a:avLst>
          </a:prstGeom>
          <a:solidFill>
            <a:schemeClr val="bg1"/>
          </a:solidFill>
          <a:ln>
            <a:noFill/>
          </a:ln>
          <a:effectLst/>
        </p:spPr>
        <p:style>
          <a:lnRef idx="0">
            <a:schemeClr val="accent1"/>
          </a:lnRef>
          <a:fillRef idx="3">
            <a:schemeClr val="accent1"/>
          </a:fillRef>
          <a:effectRef idx="3">
            <a:schemeClr val="accent1"/>
          </a:effectRef>
          <a:fontRef idx="minor">
            <a:schemeClr val="lt1"/>
          </a:fontRef>
        </p:style>
        <p:txBody>
          <a:bodyPr rtlCol="1" anchor="ctr"/>
          <a:lstStyle/>
          <a:p>
            <a:pPr algn="ctr" rtl="1"/>
            <a:r>
              <a:rPr lang="fa-IR" sz="2000" b="1" dirty="0">
                <a:solidFill>
                  <a:schemeClr val="tx1"/>
                </a:solidFill>
                <a:latin typeface="Noor_Titr" pitchFamily="2" charset="-78"/>
                <a:cs typeface="B Titr" panose="00000700000000000000" pitchFamily="2" charset="-78"/>
              </a:rPr>
              <a:t>برکات انقلاب اسلامی</a:t>
            </a:r>
          </a:p>
        </p:txBody>
      </p:sp>
      <p:sp>
        <p:nvSpPr>
          <p:cNvPr id="10" name="Left Arrow 9"/>
          <p:cNvSpPr/>
          <p:nvPr/>
        </p:nvSpPr>
        <p:spPr>
          <a:xfrm>
            <a:off x="4169264" y="328112"/>
            <a:ext cx="457200" cy="299808"/>
          </a:xfrm>
          <a:prstGeom prst="leftArrow">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endParaRPr lang="fa-IR"/>
          </a:p>
        </p:txBody>
      </p:sp>
      <p:sp>
        <p:nvSpPr>
          <p:cNvPr id="12" name="Rectangle: Rounded Corners 7">
            <a:extLst>
              <a:ext uri="{FF2B5EF4-FFF2-40B4-BE49-F238E27FC236}">
                <a16:creationId xmlns:a16="http://schemas.microsoft.com/office/drawing/2014/main" xmlns="" id="{74D89166-66DA-C49C-F40A-E1D7D01BAE3A}"/>
              </a:ext>
            </a:extLst>
          </p:cNvPr>
          <p:cNvSpPr/>
          <p:nvPr/>
        </p:nvSpPr>
        <p:spPr>
          <a:xfrm>
            <a:off x="309809" y="68580"/>
            <a:ext cx="3718942" cy="842019"/>
          </a:xfrm>
          <a:prstGeom prst="roundRect">
            <a:avLst>
              <a:gd name="adj" fmla="val 50000"/>
            </a:avLst>
          </a:prstGeom>
          <a:solidFill>
            <a:schemeClr val="accent4">
              <a:lumMod val="60000"/>
              <a:lumOff val="40000"/>
            </a:schemeClr>
          </a:solidFill>
          <a:ln>
            <a:noFill/>
          </a:ln>
          <a:effectLst/>
        </p:spPr>
        <p:style>
          <a:lnRef idx="0">
            <a:schemeClr val="accent1"/>
          </a:lnRef>
          <a:fillRef idx="3">
            <a:schemeClr val="accent1"/>
          </a:fillRef>
          <a:effectRef idx="3">
            <a:schemeClr val="accent1"/>
          </a:effectRef>
          <a:fontRef idx="minor">
            <a:schemeClr val="lt1"/>
          </a:fontRef>
        </p:style>
        <p:txBody>
          <a:bodyPr rtlCol="1" anchor="ctr"/>
          <a:lstStyle/>
          <a:p>
            <a:pPr algn="ctr" rtl="1"/>
            <a:r>
              <a:rPr lang="fa-IR" sz="1800" b="1" dirty="0">
                <a:solidFill>
                  <a:srgbClr val="08355F"/>
                </a:solidFill>
                <a:latin typeface="Noor_Titr" pitchFamily="2" charset="-78"/>
                <a:cs typeface="B Titr" panose="00000700000000000000" pitchFamily="2" charset="-78"/>
              </a:rPr>
              <a:t>1. ضمانت ثبات و امنیت</a:t>
            </a:r>
          </a:p>
          <a:p>
            <a:pPr algn="ctr" rtl="1">
              <a:lnSpc>
                <a:spcPct val="150000"/>
              </a:lnSpc>
            </a:pPr>
            <a:r>
              <a:rPr lang="fa-IR" sz="1800" b="1" dirty="0">
                <a:solidFill>
                  <a:srgbClr val="08355F"/>
                </a:solidFill>
                <a:latin typeface="Noor_Titr" pitchFamily="2" charset="-78"/>
                <a:cs typeface="B Titr" panose="00000700000000000000" pitchFamily="2" charset="-78"/>
              </a:rPr>
              <a:t>2. پیشرفت‌های کشور</a:t>
            </a:r>
          </a:p>
        </p:txBody>
      </p:sp>
      <p:pic>
        <p:nvPicPr>
          <p:cNvPr id="13" name="Picture 12">
            <a:extLst>
              <a:ext uri="{FF2B5EF4-FFF2-40B4-BE49-F238E27FC236}">
                <a16:creationId xmlns:a16="http://schemas.microsoft.com/office/drawing/2014/main" xmlns="" id="{44187437-8BF2-87C3-61DC-2BFC645095B7}"/>
              </a:ext>
            </a:extLst>
          </p:cNvPr>
          <p:cNvPicPr>
            <a:picLocks noChangeAspect="1"/>
          </p:cNvPicPr>
          <p:nvPr/>
        </p:nvPicPr>
        <p:blipFill>
          <a:blip r:embed="rId6" cstate="email">
            <a:extLst>
              <a:ext uri="{BEBA8EAE-BF5A-486C-A8C5-ECC9F3942E4B}">
                <a14:imgProps xmlns:a14="http://schemas.microsoft.com/office/drawing/2010/main">
                  <a14:imgLayer r:embed="rId7">
                    <a14:imgEffect>
                      <a14:artisticPhotocopy/>
                    </a14:imgEffect>
                    <a14:imgEffect>
                      <a14:brightnessContrast bright="40000" contrast="40000"/>
                    </a14:imgEffect>
                  </a14:imgLayer>
                </a14:imgProps>
              </a:ext>
              <a:ext uri="{28A0092B-C50C-407E-A947-70E740481C1C}">
                <a14:useLocalDpi xmlns:a14="http://schemas.microsoft.com/office/drawing/2010/main"/>
              </a:ext>
            </a:extLst>
          </a:blip>
          <a:srcRect/>
          <a:stretch/>
        </p:blipFill>
        <p:spPr>
          <a:xfrm>
            <a:off x="0" y="6636334"/>
            <a:ext cx="942391" cy="942391"/>
          </a:xfrm>
          <a:prstGeom prst="rect">
            <a:avLst/>
          </a:prstGeom>
        </p:spPr>
      </p:pic>
      <p:pic>
        <p:nvPicPr>
          <p:cNvPr id="11" name="11-12">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8"/>
          <a:stretch>
            <a:fillRect/>
          </a:stretch>
        </p:blipFill>
        <p:spPr>
          <a:xfrm>
            <a:off x="92075" y="1298572"/>
            <a:ext cx="6638607" cy="3983165"/>
          </a:xfrm>
          <a:prstGeom prst="rect">
            <a:avLst/>
          </a:prstGeom>
        </p:spPr>
      </p:pic>
      <p:sp>
        <p:nvSpPr>
          <p:cNvPr id="14" name="Rectangle: Rounded Corners 32">
            <a:extLst>
              <a:ext uri="{FF2B5EF4-FFF2-40B4-BE49-F238E27FC236}">
                <a16:creationId xmlns:a16="http://schemas.microsoft.com/office/drawing/2014/main" xmlns="" id="{2CEE1EB3-D7A0-4142-B388-262868750391}"/>
              </a:ext>
            </a:extLst>
          </p:cNvPr>
          <p:cNvSpPr/>
          <p:nvPr/>
        </p:nvSpPr>
        <p:spPr>
          <a:xfrm>
            <a:off x="7854122" y="1325003"/>
            <a:ext cx="3271236" cy="697576"/>
          </a:xfrm>
          <a:prstGeom prst="roundRect">
            <a:avLst>
              <a:gd name="adj" fmla="val 44915"/>
            </a:avLst>
          </a:prstGeom>
          <a:solidFill>
            <a:schemeClr val="accent4">
              <a:lumMod val="60000"/>
              <a:lumOff val="40000"/>
            </a:schemeClr>
          </a:solidFill>
          <a:ln>
            <a:noFill/>
          </a:ln>
          <a:effectLst/>
        </p:spPr>
        <p:style>
          <a:lnRef idx="0">
            <a:schemeClr val="accent1"/>
          </a:lnRef>
          <a:fillRef idx="3">
            <a:schemeClr val="accent1"/>
          </a:fillRef>
          <a:effectRef idx="3">
            <a:schemeClr val="accent1"/>
          </a:effectRef>
          <a:fontRef idx="minor">
            <a:schemeClr val="lt1"/>
          </a:fontRef>
        </p:style>
        <p:txBody>
          <a:bodyPr rtlCol="1" anchor="ctr"/>
          <a:lstStyle/>
          <a:p>
            <a:pPr algn="ctr" rtl="1"/>
            <a:r>
              <a:rPr lang="fa-IR" sz="1800" b="1" dirty="0">
                <a:solidFill>
                  <a:srgbClr val="08355F"/>
                </a:solidFill>
                <a:latin typeface="Noor_Titr" pitchFamily="2" charset="-78"/>
                <a:cs typeface="B Titr" panose="00000700000000000000" pitchFamily="2" charset="-78"/>
              </a:rPr>
              <a:t>اولا: ضمانت ثبات و امنیت کشور </a:t>
            </a:r>
            <a:r>
              <a:rPr lang="fa-IR" sz="1800" b="1" dirty="0" smtClean="0">
                <a:solidFill>
                  <a:srgbClr val="08355F"/>
                </a:solidFill>
                <a:latin typeface="Noor_Titr" pitchFamily="2" charset="-78"/>
                <a:cs typeface="B Titr" panose="00000700000000000000" pitchFamily="2" charset="-78"/>
              </a:rPr>
              <a:t>و</a:t>
            </a:r>
          </a:p>
          <a:p>
            <a:pPr algn="ctr" rtl="1"/>
            <a:r>
              <a:rPr lang="fa-IR" sz="1800" b="1" dirty="0" smtClean="0">
                <a:solidFill>
                  <a:srgbClr val="08355F"/>
                </a:solidFill>
                <a:latin typeface="Noor_Titr" pitchFamily="2" charset="-78"/>
                <a:cs typeface="B Titr" panose="00000700000000000000" pitchFamily="2" charset="-78"/>
              </a:rPr>
              <a:t>تمامیت </a:t>
            </a:r>
            <a:r>
              <a:rPr lang="fa-IR" sz="1800" b="1" dirty="0">
                <a:solidFill>
                  <a:srgbClr val="08355F"/>
                </a:solidFill>
                <a:latin typeface="Noor_Titr" pitchFamily="2" charset="-78"/>
                <a:cs typeface="B Titr" panose="00000700000000000000" pitchFamily="2" charset="-78"/>
              </a:rPr>
              <a:t>ارضی و حفاظت از مرزها</a:t>
            </a:r>
          </a:p>
        </p:txBody>
      </p:sp>
      <p:sp>
        <p:nvSpPr>
          <p:cNvPr id="15" name="Rectangle: Rounded Corners 33">
            <a:extLst>
              <a:ext uri="{FF2B5EF4-FFF2-40B4-BE49-F238E27FC236}">
                <a16:creationId xmlns:a16="http://schemas.microsoft.com/office/drawing/2014/main" xmlns="" id="{93039BB4-5304-4C02-AFDB-35B507A4523B}"/>
              </a:ext>
            </a:extLst>
          </p:cNvPr>
          <p:cNvSpPr/>
          <p:nvPr/>
        </p:nvSpPr>
        <p:spPr>
          <a:xfrm>
            <a:off x="6983400" y="2968058"/>
            <a:ext cx="4935478" cy="799490"/>
          </a:xfrm>
          <a:prstGeom prst="roundRect">
            <a:avLst>
              <a:gd name="adj" fmla="val 44915"/>
            </a:avLst>
          </a:prstGeom>
          <a:solidFill>
            <a:schemeClr val="accent4">
              <a:lumMod val="60000"/>
              <a:lumOff val="40000"/>
            </a:schemeClr>
          </a:solidFill>
          <a:ln>
            <a:noFill/>
          </a:ln>
          <a:effectLst/>
        </p:spPr>
        <p:style>
          <a:lnRef idx="0">
            <a:schemeClr val="accent1"/>
          </a:lnRef>
          <a:fillRef idx="3">
            <a:schemeClr val="accent1"/>
          </a:fillRef>
          <a:effectRef idx="3">
            <a:schemeClr val="accent1"/>
          </a:effectRef>
          <a:fontRef idx="minor">
            <a:schemeClr val="lt1"/>
          </a:fontRef>
        </p:style>
        <p:txBody>
          <a:bodyPr rtlCol="1" anchor="ctr"/>
          <a:lstStyle/>
          <a:p>
            <a:pPr algn="ctr" rtl="1"/>
            <a:r>
              <a:rPr lang="fa-IR" sz="1800" b="1" dirty="0">
                <a:solidFill>
                  <a:srgbClr val="08355F"/>
                </a:solidFill>
                <a:latin typeface="Noor_Titr" pitchFamily="2" charset="-78"/>
                <a:cs typeface="B Titr" panose="00000700000000000000" pitchFamily="2" charset="-78"/>
              </a:rPr>
              <a:t>ثانیا:‌موتور پیشران کشور در عرصه‌‌های علم و فنّاوری و ایجاد زیرساختهای حیاتی و اقتصادی و عمرانی</a:t>
            </a:r>
          </a:p>
        </p:txBody>
      </p:sp>
      <p:sp>
        <p:nvSpPr>
          <p:cNvPr id="16" name="TextBox 15">
            <a:extLst>
              <a:ext uri="{FF2B5EF4-FFF2-40B4-BE49-F238E27FC236}">
                <a16:creationId xmlns:a16="http://schemas.microsoft.com/office/drawing/2014/main" xmlns="" id="{E131952C-035B-48C9-8BFB-069F0EFCA094}"/>
              </a:ext>
            </a:extLst>
          </p:cNvPr>
          <p:cNvSpPr txBox="1"/>
          <p:nvPr/>
        </p:nvSpPr>
        <p:spPr>
          <a:xfrm>
            <a:off x="6996220" y="2215649"/>
            <a:ext cx="4987039" cy="584775"/>
          </a:xfrm>
          <a:prstGeom prst="rect">
            <a:avLst/>
          </a:prstGeom>
          <a:solidFill>
            <a:srgbClr val="66FFCC"/>
          </a:solidFill>
        </p:spPr>
        <p:style>
          <a:lnRef idx="0">
            <a:schemeClr val="accent1"/>
          </a:lnRef>
          <a:fillRef idx="3">
            <a:schemeClr val="accent1"/>
          </a:fillRef>
          <a:effectRef idx="3">
            <a:schemeClr val="accent1"/>
          </a:effectRef>
          <a:fontRef idx="minor">
            <a:schemeClr val="lt1"/>
          </a:fontRef>
        </p:style>
        <p:txBody>
          <a:bodyPr vert="horz" rtlCol="1" anchor="ctr"/>
          <a:lstStyle>
            <a:defPPr>
              <a:defRPr lang="en-US"/>
            </a:defPPr>
            <a:lvl1pPr algn="ctr" rtl="1">
              <a:defRPr sz="1600">
                <a:solidFill>
                  <a:srgbClr val="C00000"/>
                </a:solidFill>
                <a:cs typeface="B Titr" panose="00000700000000000000" pitchFamily="2" charset="-78"/>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r>
              <a:rPr lang="fa-IR" sz="1800" b="1" dirty="0">
                <a:cs typeface="B Zar" panose="00000400000000000000" pitchFamily="2" charset="-78"/>
              </a:rPr>
              <a:t>معجزه‌ی پیروزی درجنگ 8‌ساله و شکست رژیم بعثی و پشتیبانان آمریکایی و اروپایی و شرقی‌اش</a:t>
            </a:r>
          </a:p>
        </p:txBody>
      </p:sp>
      <p:sp>
        <p:nvSpPr>
          <p:cNvPr id="17" name="Rectangle: Rounded Corners 23">
            <a:extLst>
              <a:ext uri="{FF2B5EF4-FFF2-40B4-BE49-F238E27FC236}">
                <a16:creationId xmlns:a16="http://schemas.microsoft.com/office/drawing/2014/main" xmlns="" id="{22CC52C5-7101-4BB7-91DE-0816B1DC8D18}"/>
              </a:ext>
            </a:extLst>
          </p:cNvPr>
          <p:cNvSpPr/>
          <p:nvPr/>
        </p:nvSpPr>
        <p:spPr>
          <a:xfrm>
            <a:off x="10267012" y="3860160"/>
            <a:ext cx="1849455" cy="398168"/>
          </a:xfrm>
          <a:prstGeom prst="roundRect">
            <a:avLst>
              <a:gd name="adj" fmla="val 50000"/>
            </a:avLst>
          </a:prstGeom>
          <a:noFill/>
          <a:ln w="28575">
            <a:solidFill>
              <a:srgbClr val="5DD5FF"/>
            </a:solidFill>
          </a:ln>
        </p:spPr>
        <p:style>
          <a:lnRef idx="1">
            <a:schemeClr val="accent5"/>
          </a:lnRef>
          <a:fillRef idx="2">
            <a:schemeClr val="accent5"/>
          </a:fillRef>
          <a:effectRef idx="1">
            <a:schemeClr val="accent5"/>
          </a:effectRef>
          <a:fontRef idx="minor">
            <a:schemeClr val="dk1"/>
          </a:fontRef>
        </p:style>
        <p:txBody>
          <a:bodyPr rtlCol="1" anchor="ctr"/>
          <a:lstStyle/>
          <a:p>
            <a:pPr algn="ctr" rtl="1"/>
            <a:r>
              <a:rPr lang="fa-IR" sz="1500" b="1" dirty="0">
                <a:solidFill>
                  <a:schemeClr val="bg1"/>
                </a:solidFill>
                <a:latin typeface="Noor_Titr" pitchFamily="2" charset="-78"/>
                <a:cs typeface="B Lotus" panose="00000400000000000000" pitchFamily="2" charset="-78"/>
              </a:rPr>
              <a:t>هزاران شرکت دانش‌بنیان</a:t>
            </a:r>
          </a:p>
        </p:txBody>
      </p:sp>
      <p:sp>
        <p:nvSpPr>
          <p:cNvPr id="18" name="Rectangle: Rounded Corners 23">
            <a:extLst>
              <a:ext uri="{FF2B5EF4-FFF2-40B4-BE49-F238E27FC236}">
                <a16:creationId xmlns:a16="http://schemas.microsoft.com/office/drawing/2014/main" xmlns="" id="{F16019CC-00FB-4D47-B31F-A4AE6E27881A}"/>
              </a:ext>
            </a:extLst>
          </p:cNvPr>
          <p:cNvSpPr/>
          <p:nvPr/>
        </p:nvSpPr>
        <p:spPr>
          <a:xfrm>
            <a:off x="6910562" y="3864708"/>
            <a:ext cx="3293126" cy="398168"/>
          </a:xfrm>
          <a:prstGeom prst="roundRect">
            <a:avLst>
              <a:gd name="adj" fmla="val 50000"/>
            </a:avLst>
          </a:prstGeom>
          <a:noFill/>
          <a:ln w="28575">
            <a:solidFill>
              <a:srgbClr val="5DD5FF"/>
            </a:solidFill>
          </a:ln>
        </p:spPr>
        <p:style>
          <a:lnRef idx="1">
            <a:schemeClr val="accent5"/>
          </a:lnRef>
          <a:fillRef idx="2">
            <a:schemeClr val="accent5"/>
          </a:fillRef>
          <a:effectRef idx="1">
            <a:schemeClr val="accent5"/>
          </a:effectRef>
          <a:fontRef idx="minor">
            <a:schemeClr val="dk1"/>
          </a:fontRef>
        </p:style>
        <p:txBody>
          <a:bodyPr rtlCol="1" anchor="ctr"/>
          <a:lstStyle/>
          <a:p>
            <a:pPr algn="ctr" rtl="1"/>
            <a:r>
              <a:rPr lang="fa-IR" sz="1500" b="1" dirty="0">
                <a:solidFill>
                  <a:schemeClr val="bg1"/>
                </a:solidFill>
                <a:latin typeface="Noor_Titr" pitchFamily="2" charset="-78"/>
                <a:cs typeface="B Lotus" panose="00000400000000000000" pitchFamily="2" charset="-78"/>
              </a:rPr>
              <a:t>هزاران طرح زیرساختی و ضروری برای کشور</a:t>
            </a:r>
          </a:p>
        </p:txBody>
      </p:sp>
      <p:sp>
        <p:nvSpPr>
          <p:cNvPr id="19" name="Rectangle: Rounded Corners 23">
            <a:extLst>
              <a:ext uri="{FF2B5EF4-FFF2-40B4-BE49-F238E27FC236}">
                <a16:creationId xmlns:a16="http://schemas.microsoft.com/office/drawing/2014/main" xmlns="" id="{7DF65BFF-DE39-4872-B10B-BC29142C8E39}"/>
              </a:ext>
            </a:extLst>
          </p:cNvPr>
          <p:cNvSpPr/>
          <p:nvPr/>
        </p:nvSpPr>
        <p:spPr>
          <a:xfrm>
            <a:off x="7718046" y="4340473"/>
            <a:ext cx="3644498" cy="398168"/>
          </a:xfrm>
          <a:prstGeom prst="roundRect">
            <a:avLst>
              <a:gd name="adj" fmla="val 50000"/>
            </a:avLst>
          </a:prstGeom>
          <a:noFill/>
          <a:ln w="28575">
            <a:solidFill>
              <a:srgbClr val="5DD5FF"/>
            </a:solidFill>
          </a:ln>
        </p:spPr>
        <p:style>
          <a:lnRef idx="1">
            <a:schemeClr val="accent5"/>
          </a:lnRef>
          <a:fillRef idx="2">
            <a:schemeClr val="accent5"/>
          </a:fillRef>
          <a:effectRef idx="1">
            <a:schemeClr val="accent5"/>
          </a:effectRef>
          <a:fontRef idx="minor">
            <a:schemeClr val="dk1"/>
          </a:fontRef>
        </p:style>
        <p:txBody>
          <a:bodyPr rtlCol="1" anchor="ctr"/>
          <a:lstStyle/>
          <a:p>
            <a:pPr algn="ctr" rtl="1"/>
            <a:r>
              <a:rPr lang="fa-IR" sz="1500" b="1" dirty="0">
                <a:solidFill>
                  <a:schemeClr val="bg1"/>
                </a:solidFill>
                <a:latin typeface="Noor_Titr" pitchFamily="2" charset="-78"/>
                <a:cs typeface="B Lotus" panose="00000400000000000000" pitchFamily="2" charset="-78"/>
              </a:rPr>
              <a:t>میلیونها تحصیل‌کرده‌ی دانشگاهی یا در حال تحصیل</a:t>
            </a:r>
          </a:p>
        </p:txBody>
      </p:sp>
      <p:sp>
        <p:nvSpPr>
          <p:cNvPr id="20" name="Rectangle: Rounded Corners 23">
            <a:extLst>
              <a:ext uri="{FF2B5EF4-FFF2-40B4-BE49-F238E27FC236}">
                <a16:creationId xmlns:a16="http://schemas.microsoft.com/office/drawing/2014/main" xmlns="" id="{94932125-0ED5-4C2A-B376-5A7517DDF8C0}"/>
              </a:ext>
            </a:extLst>
          </p:cNvPr>
          <p:cNvSpPr/>
          <p:nvPr/>
        </p:nvSpPr>
        <p:spPr>
          <a:xfrm>
            <a:off x="8161623" y="4844082"/>
            <a:ext cx="2741369" cy="398168"/>
          </a:xfrm>
          <a:prstGeom prst="roundRect">
            <a:avLst>
              <a:gd name="adj" fmla="val 50000"/>
            </a:avLst>
          </a:prstGeom>
          <a:noFill/>
          <a:ln w="28575">
            <a:solidFill>
              <a:srgbClr val="5DD5FF"/>
            </a:solidFill>
          </a:ln>
        </p:spPr>
        <p:style>
          <a:lnRef idx="1">
            <a:schemeClr val="accent5"/>
          </a:lnRef>
          <a:fillRef idx="2">
            <a:schemeClr val="accent5"/>
          </a:fillRef>
          <a:effectRef idx="1">
            <a:schemeClr val="accent5"/>
          </a:effectRef>
          <a:fontRef idx="minor">
            <a:schemeClr val="dk1"/>
          </a:fontRef>
        </p:style>
        <p:txBody>
          <a:bodyPr rtlCol="1" anchor="ctr"/>
          <a:lstStyle/>
          <a:p>
            <a:pPr algn="ctr" rtl="1"/>
            <a:r>
              <a:rPr lang="fa-IR" sz="1500" b="1" dirty="0">
                <a:solidFill>
                  <a:schemeClr val="bg1"/>
                </a:solidFill>
                <a:latin typeface="Noor_Titr" pitchFamily="2" charset="-78"/>
                <a:cs typeface="B Lotus" panose="00000400000000000000" pitchFamily="2" charset="-78"/>
              </a:rPr>
              <a:t>هزاران واحد دانشگاهی در سراسر کشور</a:t>
            </a:r>
          </a:p>
        </p:txBody>
      </p:sp>
      <p:sp>
        <p:nvSpPr>
          <p:cNvPr id="21" name="Rectangle: Rounded Corners 23">
            <a:extLst>
              <a:ext uri="{FF2B5EF4-FFF2-40B4-BE49-F238E27FC236}">
                <a16:creationId xmlns:a16="http://schemas.microsoft.com/office/drawing/2014/main" xmlns="" id="{53660FEC-B72A-4243-AB16-AC5E585E13C9}"/>
              </a:ext>
            </a:extLst>
          </p:cNvPr>
          <p:cNvSpPr/>
          <p:nvPr/>
        </p:nvSpPr>
        <p:spPr>
          <a:xfrm>
            <a:off x="7692707" y="5411552"/>
            <a:ext cx="3432650" cy="398168"/>
          </a:xfrm>
          <a:prstGeom prst="roundRect">
            <a:avLst>
              <a:gd name="adj" fmla="val 50000"/>
            </a:avLst>
          </a:prstGeom>
          <a:noFill/>
          <a:ln w="28575">
            <a:solidFill>
              <a:srgbClr val="5DD5FF"/>
            </a:solidFill>
          </a:ln>
        </p:spPr>
        <p:style>
          <a:lnRef idx="1">
            <a:schemeClr val="accent5"/>
          </a:lnRef>
          <a:fillRef idx="2">
            <a:schemeClr val="accent5"/>
          </a:fillRef>
          <a:effectRef idx="1">
            <a:schemeClr val="accent5"/>
          </a:effectRef>
          <a:fontRef idx="minor">
            <a:schemeClr val="dk1"/>
          </a:fontRef>
        </p:style>
        <p:txBody>
          <a:bodyPr rtlCol="1" anchor="ctr"/>
          <a:lstStyle/>
          <a:p>
            <a:pPr algn="ctr" rtl="1"/>
            <a:r>
              <a:rPr lang="fa-IR" sz="1500" b="1" dirty="0">
                <a:solidFill>
                  <a:schemeClr val="bg1"/>
                </a:solidFill>
                <a:latin typeface="Noor_Titr" pitchFamily="2" charset="-78"/>
                <a:cs typeface="B Lotus" panose="00000400000000000000" pitchFamily="2" charset="-78"/>
              </a:rPr>
              <a:t>دهها طرح بزرگ از قبیل: چرخه‌ی سوخت هسته‌ای</a:t>
            </a:r>
          </a:p>
        </p:txBody>
      </p:sp>
      <p:sp>
        <p:nvSpPr>
          <p:cNvPr id="22" name="Rectangle: Rounded Corners 23">
            <a:extLst>
              <a:ext uri="{FF2B5EF4-FFF2-40B4-BE49-F238E27FC236}">
                <a16:creationId xmlns:a16="http://schemas.microsoft.com/office/drawing/2014/main" xmlns="" id="{59DE8D5A-FF2D-43CC-8141-E4DEB74B51C6}"/>
              </a:ext>
            </a:extLst>
          </p:cNvPr>
          <p:cNvSpPr/>
          <p:nvPr/>
        </p:nvSpPr>
        <p:spPr>
          <a:xfrm>
            <a:off x="6321895" y="5410457"/>
            <a:ext cx="1286753" cy="398168"/>
          </a:xfrm>
          <a:prstGeom prst="roundRect">
            <a:avLst>
              <a:gd name="adj" fmla="val 50000"/>
            </a:avLst>
          </a:prstGeom>
          <a:noFill/>
          <a:ln w="28575">
            <a:solidFill>
              <a:srgbClr val="5DD5FF"/>
            </a:solidFill>
          </a:ln>
        </p:spPr>
        <p:style>
          <a:lnRef idx="1">
            <a:schemeClr val="accent5"/>
          </a:lnRef>
          <a:fillRef idx="2">
            <a:schemeClr val="accent5"/>
          </a:fillRef>
          <a:effectRef idx="1">
            <a:schemeClr val="accent5"/>
          </a:effectRef>
          <a:fontRef idx="minor">
            <a:schemeClr val="dk1"/>
          </a:fontRef>
        </p:style>
        <p:txBody>
          <a:bodyPr rtlCol="1" anchor="ctr"/>
          <a:lstStyle/>
          <a:p>
            <a:pPr algn="ctr" rtl="1"/>
            <a:r>
              <a:rPr lang="fa-IR" sz="1500" b="1" dirty="0">
                <a:solidFill>
                  <a:schemeClr val="bg1"/>
                </a:solidFill>
                <a:latin typeface="Noor_Titr" pitchFamily="2" charset="-78"/>
                <a:cs typeface="B Lotus" panose="00000400000000000000" pitchFamily="2" charset="-78"/>
              </a:rPr>
              <a:t>سلّولهای بنیادی</a:t>
            </a:r>
          </a:p>
        </p:txBody>
      </p:sp>
      <p:sp>
        <p:nvSpPr>
          <p:cNvPr id="23" name="Rectangle: Rounded Corners 23">
            <a:extLst>
              <a:ext uri="{FF2B5EF4-FFF2-40B4-BE49-F238E27FC236}">
                <a16:creationId xmlns:a16="http://schemas.microsoft.com/office/drawing/2014/main" xmlns="" id="{D8483FF5-9A86-44BB-A892-EA88B89ABDAE}"/>
              </a:ext>
            </a:extLst>
          </p:cNvPr>
          <p:cNvSpPr/>
          <p:nvPr/>
        </p:nvSpPr>
        <p:spPr>
          <a:xfrm>
            <a:off x="5171322" y="5410457"/>
            <a:ext cx="1029991" cy="398168"/>
          </a:xfrm>
          <a:prstGeom prst="roundRect">
            <a:avLst>
              <a:gd name="adj" fmla="val 50000"/>
            </a:avLst>
          </a:prstGeom>
          <a:noFill/>
          <a:ln w="28575">
            <a:solidFill>
              <a:srgbClr val="5DD5FF"/>
            </a:solidFill>
          </a:ln>
        </p:spPr>
        <p:style>
          <a:lnRef idx="1">
            <a:schemeClr val="accent5"/>
          </a:lnRef>
          <a:fillRef idx="2">
            <a:schemeClr val="accent5"/>
          </a:fillRef>
          <a:effectRef idx="1">
            <a:schemeClr val="accent5"/>
          </a:effectRef>
          <a:fontRef idx="minor">
            <a:schemeClr val="dk1"/>
          </a:fontRef>
        </p:style>
        <p:txBody>
          <a:bodyPr rtlCol="1" anchor="ctr"/>
          <a:lstStyle/>
          <a:p>
            <a:pPr algn="ctr" rtl="1"/>
            <a:r>
              <a:rPr lang="fa-IR" sz="1500" b="1" dirty="0">
                <a:solidFill>
                  <a:schemeClr val="bg1"/>
                </a:solidFill>
                <a:latin typeface="Noor_Titr" pitchFamily="2" charset="-78"/>
                <a:cs typeface="B Lotus" panose="00000400000000000000" pitchFamily="2" charset="-78"/>
              </a:rPr>
              <a:t>فنّاوری نانو</a:t>
            </a:r>
          </a:p>
        </p:txBody>
      </p:sp>
      <p:sp>
        <p:nvSpPr>
          <p:cNvPr id="24" name="Rectangle: Rounded Corners 23">
            <a:extLst>
              <a:ext uri="{FF2B5EF4-FFF2-40B4-BE49-F238E27FC236}">
                <a16:creationId xmlns:a16="http://schemas.microsoft.com/office/drawing/2014/main" xmlns="" id="{DE70C3F5-371E-43BE-A6C5-B29BA3F075C3}"/>
              </a:ext>
            </a:extLst>
          </p:cNvPr>
          <p:cNvSpPr/>
          <p:nvPr/>
        </p:nvSpPr>
        <p:spPr>
          <a:xfrm>
            <a:off x="3372787" y="5410457"/>
            <a:ext cx="1677953" cy="398168"/>
          </a:xfrm>
          <a:prstGeom prst="roundRect">
            <a:avLst>
              <a:gd name="adj" fmla="val 50000"/>
            </a:avLst>
          </a:prstGeom>
          <a:noFill/>
          <a:ln w="28575">
            <a:solidFill>
              <a:srgbClr val="5DD5FF"/>
            </a:solidFill>
          </a:ln>
        </p:spPr>
        <p:style>
          <a:lnRef idx="1">
            <a:schemeClr val="accent5"/>
          </a:lnRef>
          <a:fillRef idx="2">
            <a:schemeClr val="accent5"/>
          </a:fillRef>
          <a:effectRef idx="1">
            <a:schemeClr val="accent5"/>
          </a:effectRef>
          <a:fontRef idx="minor">
            <a:schemeClr val="dk1"/>
          </a:fontRef>
        </p:style>
        <p:txBody>
          <a:bodyPr rtlCol="1" anchor="ctr"/>
          <a:lstStyle/>
          <a:p>
            <a:pPr algn="ctr" rtl="1"/>
            <a:r>
              <a:rPr lang="fa-IR" sz="1500" b="1" dirty="0">
                <a:solidFill>
                  <a:schemeClr val="bg1"/>
                </a:solidFill>
                <a:latin typeface="Noor_Titr" pitchFamily="2" charset="-78"/>
                <a:cs typeface="B Lotus" panose="00000400000000000000" pitchFamily="2" charset="-78"/>
              </a:rPr>
              <a:t>زیست‌فنّاوری و غیره</a:t>
            </a:r>
          </a:p>
        </p:txBody>
      </p:sp>
      <p:sp>
        <p:nvSpPr>
          <p:cNvPr id="25" name="Rectangle: Rounded Corners 23">
            <a:extLst>
              <a:ext uri="{FF2B5EF4-FFF2-40B4-BE49-F238E27FC236}">
                <a16:creationId xmlns:a16="http://schemas.microsoft.com/office/drawing/2014/main" xmlns="" id="{D0A058C6-038A-49A3-AB84-815B91C223BD}"/>
              </a:ext>
            </a:extLst>
          </p:cNvPr>
          <p:cNvSpPr/>
          <p:nvPr/>
        </p:nvSpPr>
        <p:spPr>
          <a:xfrm>
            <a:off x="756660" y="5410457"/>
            <a:ext cx="2359023" cy="398168"/>
          </a:xfrm>
          <a:prstGeom prst="roundRect">
            <a:avLst>
              <a:gd name="adj" fmla="val 50000"/>
            </a:avLst>
          </a:prstGeom>
          <a:noFill/>
          <a:ln w="28575">
            <a:solidFill>
              <a:srgbClr val="5DD5FF"/>
            </a:solidFill>
          </a:ln>
        </p:spPr>
        <p:style>
          <a:lnRef idx="1">
            <a:schemeClr val="accent5"/>
          </a:lnRef>
          <a:fillRef idx="2">
            <a:schemeClr val="accent5"/>
          </a:fillRef>
          <a:effectRef idx="1">
            <a:schemeClr val="accent5"/>
          </a:effectRef>
          <a:fontRef idx="minor">
            <a:schemeClr val="dk1"/>
          </a:fontRef>
        </p:style>
        <p:txBody>
          <a:bodyPr rtlCol="1" anchor="ctr"/>
          <a:lstStyle/>
          <a:p>
            <a:pPr algn="ctr" rtl="1"/>
            <a:r>
              <a:rPr lang="fa-IR" sz="1500" b="1" dirty="0">
                <a:solidFill>
                  <a:schemeClr val="bg1"/>
                </a:solidFill>
                <a:latin typeface="Noor_Titr" pitchFamily="2" charset="-78"/>
                <a:cs typeface="B Lotus" panose="00000400000000000000" pitchFamily="2" charset="-78"/>
              </a:rPr>
              <a:t>با رتبه‌های نخستین در کلّ جهان</a:t>
            </a:r>
          </a:p>
        </p:txBody>
      </p:sp>
      <p:sp>
        <p:nvSpPr>
          <p:cNvPr id="26" name="Rectangle: Rounded Corners 23">
            <a:extLst>
              <a:ext uri="{FF2B5EF4-FFF2-40B4-BE49-F238E27FC236}">
                <a16:creationId xmlns:a16="http://schemas.microsoft.com/office/drawing/2014/main" xmlns="" id="{AF268F3C-FCEE-479A-8EAE-AF9B65ADD3D6}"/>
              </a:ext>
            </a:extLst>
          </p:cNvPr>
          <p:cNvSpPr/>
          <p:nvPr/>
        </p:nvSpPr>
        <p:spPr>
          <a:xfrm>
            <a:off x="9607533" y="5894176"/>
            <a:ext cx="2503360" cy="398168"/>
          </a:xfrm>
          <a:prstGeom prst="roundRect">
            <a:avLst>
              <a:gd name="adj" fmla="val 50000"/>
            </a:avLst>
          </a:prstGeom>
          <a:noFill/>
          <a:ln w="28575">
            <a:solidFill>
              <a:srgbClr val="5DD5FF"/>
            </a:solidFill>
          </a:ln>
        </p:spPr>
        <p:style>
          <a:lnRef idx="1">
            <a:schemeClr val="accent5"/>
          </a:lnRef>
          <a:fillRef idx="2">
            <a:schemeClr val="accent5"/>
          </a:fillRef>
          <a:effectRef idx="1">
            <a:schemeClr val="accent5"/>
          </a:effectRef>
          <a:fontRef idx="minor">
            <a:schemeClr val="dk1"/>
          </a:fontRef>
        </p:style>
        <p:txBody>
          <a:bodyPr rtlCol="1" anchor="ctr"/>
          <a:lstStyle/>
          <a:p>
            <a:pPr algn="ctr" rtl="1"/>
            <a:r>
              <a:rPr lang="fa-IR" sz="1500" b="1" dirty="0">
                <a:solidFill>
                  <a:schemeClr val="bg1"/>
                </a:solidFill>
                <a:latin typeface="Noor_Titr" pitchFamily="2" charset="-78"/>
                <a:cs typeface="B Lotus" panose="00000400000000000000" pitchFamily="2" charset="-78"/>
              </a:rPr>
              <a:t>شصت برابر شدن صادرات غیرنفتی</a:t>
            </a:r>
          </a:p>
        </p:txBody>
      </p:sp>
      <p:sp>
        <p:nvSpPr>
          <p:cNvPr id="27" name="Rectangle: Rounded Corners 23">
            <a:extLst>
              <a:ext uri="{FF2B5EF4-FFF2-40B4-BE49-F238E27FC236}">
                <a16:creationId xmlns:a16="http://schemas.microsoft.com/office/drawing/2014/main" xmlns="" id="{B8E0F686-25C6-45EA-9188-95C300B912AC}"/>
              </a:ext>
            </a:extLst>
          </p:cNvPr>
          <p:cNvSpPr/>
          <p:nvPr/>
        </p:nvSpPr>
        <p:spPr>
          <a:xfrm>
            <a:off x="6651472" y="5910445"/>
            <a:ext cx="2786342" cy="398168"/>
          </a:xfrm>
          <a:prstGeom prst="roundRect">
            <a:avLst>
              <a:gd name="adj" fmla="val 50000"/>
            </a:avLst>
          </a:prstGeom>
          <a:noFill/>
          <a:ln w="28575">
            <a:solidFill>
              <a:srgbClr val="5DD5FF"/>
            </a:solidFill>
          </a:ln>
        </p:spPr>
        <p:style>
          <a:lnRef idx="1">
            <a:schemeClr val="accent5"/>
          </a:lnRef>
          <a:fillRef idx="2">
            <a:schemeClr val="accent5"/>
          </a:fillRef>
          <a:effectRef idx="1">
            <a:schemeClr val="accent5"/>
          </a:effectRef>
          <a:fontRef idx="minor">
            <a:schemeClr val="dk1"/>
          </a:fontRef>
        </p:style>
        <p:txBody>
          <a:bodyPr rtlCol="1" anchor="ctr"/>
          <a:lstStyle/>
          <a:p>
            <a:pPr algn="ctr" rtl="1"/>
            <a:r>
              <a:rPr lang="fa-IR" sz="1500" b="1" dirty="0">
                <a:solidFill>
                  <a:schemeClr val="bg1"/>
                </a:solidFill>
                <a:latin typeface="Noor_Titr" pitchFamily="2" charset="-78"/>
                <a:cs typeface="B Lotus" panose="00000400000000000000" pitchFamily="2" charset="-78"/>
              </a:rPr>
              <a:t>نزدیک به ده برابر شدن واحدهای صنعتی</a:t>
            </a:r>
          </a:p>
        </p:txBody>
      </p:sp>
      <p:sp>
        <p:nvSpPr>
          <p:cNvPr id="28" name="Rectangle: Rounded Corners 23">
            <a:extLst>
              <a:ext uri="{FF2B5EF4-FFF2-40B4-BE49-F238E27FC236}">
                <a16:creationId xmlns:a16="http://schemas.microsoft.com/office/drawing/2014/main" xmlns="" id="{97FFB5F9-4AEB-4A1A-B502-C1E02A1FF25D}"/>
              </a:ext>
            </a:extLst>
          </p:cNvPr>
          <p:cNvSpPr/>
          <p:nvPr/>
        </p:nvSpPr>
        <p:spPr>
          <a:xfrm>
            <a:off x="3881052" y="5910445"/>
            <a:ext cx="2600701" cy="398168"/>
          </a:xfrm>
          <a:prstGeom prst="roundRect">
            <a:avLst>
              <a:gd name="adj" fmla="val 50000"/>
            </a:avLst>
          </a:prstGeom>
          <a:noFill/>
          <a:ln w="28575">
            <a:solidFill>
              <a:srgbClr val="5DD5FF"/>
            </a:solidFill>
          </a:ln>
        </p:spPr>
        <p:style>
          <a:lnRef idx="1">
            <a:schemeClr val="accent5"/>
          </a:lnRef>
          <a:fillRef idx="2">
            <a:schemeClr val="accent5"/>
          </a:fillRef>
          <a:effectRef idx="1">
            <a:schemeClr val="accent5"/>
          </a:effectRef>
          <a:fontRef idx="minor">
            <a:schemeClr val="dk1"/>
          </a:fontRef>
        </p:style>
        <p:txBody>
          <a:bodyPr rtlCol="1" anchor="ctr"/>
          <a:lstStyle/>
          <a:p>
            <a:pPr algn="ctr" rtl="1"/>
            <a:r>
              <a:rPr lang="fa-IR" sz="1500" b="1" dirty="0">
                <a:solidFill>
                  <a:schemeClr val="bg1"/>
                </a:solidFill>
                <a:latin typeface="Noor_Titr" pitchFamily="2" charset="-78"/>
                <a:cs typeface="B Lotus" panose="00000400000000000000" pitchFamily="2" charset="-78"/>
              </a:rPr>
              <a:t>دهها برابر شدن صنایع از نظر کیفی</a:t>
            </a:r>
          </a:p>
        </p:txBody>
      </p:sp>
      <p:sp>
        <p:nvSpPr>
          <p:cNvPr id="29" name="Rectangle: Rounded Corners 23">
            <a:extLst>
              <a:ext uri="{FF2B5EF4-FFF2-40B4-BE49-F238E27FC236}">
                <a16:creationId xmlns:a16="http://schemas.microsoft.com/office/drawing/2014/main" xmlns="" id="{F5D3BE85-C804-47AA-A2DF-FB78A95C15BF}"/>
              </a:ext>
            </a:extLst>
          </p:cNvPr>
          <p:cNvSpPr/>
          <p:nvPr/>
        </p:nvSpPr>
        <p:spPr>
          <a:xfrm>
            <a:off x="1165603" y="5910445"/>
            <a:ext cx="2545730" cy="398168"/>
          </a:xfrm>
          <a:prstGeom prst="roundRect">
            <a:avLst>
              <a:gd name="adj" fmla="val 50000"/>
            </a:avLst>
          </a:prstGeom>
          <a:noFill/>
          <a:ln w="28575">
            <a:solidFill>
              <a:srgbClr val="5DD5FF"/>
            </a:solidFill>
          </a:ln>
        </p:spPr>
        <p:style>
          <a:lnRef idx="1">
            <a:schemeClr val="accent5"/>
          </a:lnRef>
          <a:fillRef idx="2">
            <a:schemeClr val="accent5"/>
          </a:fillRef>
          <a:effectRef idx="1">
            <a:schemeClr val="accent5"/>
          </a:effectRef>
          <a:fontRef idx="minor">
            <a:schemeClr val="dk1"/>
          </a:fontRef>
        </p:style>
        <p:txBody>
          <a:bodyPr rtlCol="1" anchor="ctr"/>
          <a:lstStyle/>
          <a:p>
            <a:pPr algn="ctr" rtl="1"/>
            <a:r>
              <a:rPr lang="fa-IR" sz="1500" b="1" dirty="0">
                <a:solidFill>
                  <a:schemeClr val="bg1"/>
                </a:solidFill>
                <a:latin typeface="Noor_Titr" pitchFamily="2" charset="-78"/>
                <a:cs typeface="B Lotus" panose="00000400000000000000" pitchFamily="2" charset="-78"/>
              </a:rPr>
              <a:t>تبدیل صنعت مونتاژ به فنّاوری بومی</a:t>
            </a:r>
          </a:p>
        </p:txBody>
      </p:sp>
      <p:sp>
        <p:nvSpPr>
          <p:cNvPr id="30" name="Rectangle: Rounded Corners 23">
            <a:extLst>
              <a:ext uri="{FF2B5EF4-FFF2-40B4-BE49-F238E27FC236}">
                <a16:creationId xmlns:a16="http://schemas.microsoft.com/office/drawing/2014/main" xmlns="" id="{CCD5CB29-B810-4029-B354-3DDAAA90A194}"/>
              </a:ext>
            </a:extLst>
          </p:cNvPr>
          <p:cNvSpPr/>
          <p:nvPr/>
        </p:nvSpPr>
        <p:spPr>
          <a:xfrm>
            <a:off x="9054477" y="6515625"/>
            <a:ext cx="3057993" cy="626495"/>
          </a:xfrm>
          <a:prstGeom prst="roundRect">
            <a:avLst>
              <a:gd name="adj" fmla="val 50000"/>
            </a:avLst>
          </a:prstGeom>
          <a:noFill/>
          <a:ln w="28575">
            <a:solidFill>
              <a:srgbClr val="5DD5FF"/>
            </a:solidFill>
          </a:ln>
        </p:spPr>
        <p:style>
          <a:lnRef idx="1">
            <a:schemeClr val="accent5"/>
          </a:lnRef>
          <a:fillRef idx="2">
            <a:schemeClr val="accent5"/>
          </a:fillRef>
          <a:effectRef idx="1">
            <a:schemeClr val="accent5"/>
          </a:effectRef>
          <a:fontRef idx="minor">
            <a:schemeClr val="dk1"/>
          </a:fontRef>
        </p:style>
        <p:txBody>
          <a:bodyPr rtlCol="1" anchor="ctr"/>
          <a:lstStyle/>
          <a:p>
            <a:pPr algn="ctr" rtl="1"/>
            <a:r>
              <a:rPr lang="fa-IR" sz="1500" b="1" dirty="0">
                <a:solidFill>
                  <a:schemeClr val="bg1"/>
                </a:solidFill>
                <a:latin typeface="Noor_Titr" pitchFamily="2" charset="-78"/>
                <a:cs typeface="B Lotus" panose="00000400000000000000" pitchFamily="2" charset="-78"/>
              </a:rPr>
              <a:t>برجستگی محسوس در رشته‌های گوناگون مهندسی از جمله در صنایع دفاعی</a:t>
            </a:r>
          </a:p>
        </p:txBody>
      </p:sp>
      <p:sp>
        <p:nvSpPr>
          <p:cNvPr id="31" name="Rectangle: Rounded Corners 23">
            <a:extLst>
              <a:ext uri="{FF2B5EF4-FFF2-40B4-BE49-F238E27FC236}">
                <a16:creationId xmlns:a16="http://schemas.microsoft.com/office/drawing/2014/main" xmlns="" id="{97F9CF18-4BBC-43B1-9707-C4B5E3C46C54}"/>
              </a:ext>
            </a:extLst>
          </p:cNvPr>
          <p:cNvSpPr/>
          <p:nvPr/>
        </p:nvSpPr>
        <p:spPr>
          <a:xfrm>
            <a:off x="5902043" y="6511336"/>
            <a:ext cx="3057993" cy="630783"/>
          </a:xfrm>
          <a:prstGeom prst="roundRect">
            <a:avLst>
              <a:gd name="adj" fmla="val 50000"/>
            </a:avLst>
          </a:prstGeom>
          <a:noFill/>
          <a:ln w="28575">
            <a:solidFill>
              <a:srgbClr val="5DD5FF"/>
            </a:solidFill>
          </a:ln>
        </p:spPr>
        <p:style>
          <a:lnRef idx="1">
            <a:schemeClr val="accent5"/>
          </a:lnRef>
          <a:fillRef idx="2">
            <a:schemeClr val="accent5"/>
          </a:fillRef>
          <a:effectRef idx="1">
            <a:schemeClr val="accent5"/>
          </a:effectRef>
          <a:fontRef idx="minor">
            <a:schemeClr val="dk1"/>
          </a:fontRef>
        </p:style>
        <p:txBody>
          <a:bodyPr rtlCol="1" anchor="ctr"/>
          <a:lstStyle/>
          <a:p>
            <a:pPr algn="ctr" rtl="1"/>
            <a:r>
              <a:rPr lang="fa-IR" sz="1500" b="1" dirty="0">
                <a:solidFill>
                  <a:schemeClr val="bg1"/>
                </a:solidFill>
                <a:latin typeface="Noor_Titr" pitchFamily="2" charset="-78"/>
                <a:cs typeface="B Lotus" panose="00000400000000000000" pitchFamily="2" charset="-78"/>
              </a:rPr>
              <a:t>درخشش در رشته‌های مهم و حسّاس پزشکی و جایگاه مرجعیّت در آن</a:t>
            </a:r>
          </a:p>
        </p:txBody>
      </p:sp>
      <p:sp>
        <p:nvSpPr>
          <p:cNvPr id="32" name="TextBox 31">
            <a:extLst>
              <a:ext uri="{FF2B5EF4-FFF2-40B4-BE49-F238E27FC236}">
                <a16:creationId xmlns:a16="http://schemas.microsoft.com/office/drawing/2014/main" xmlns="" id="{421ECF08-77F3-4A42-B352-271F6E9EC51E}"/>
              </a:ext>
            </a:extLst>
          </p:cNvPr>
          <p:cNvSpPr txBox="1"/>
          <p:nvPr/>
        </p:nvSpPr>
        <p:spPr>
          <a:xfrm>
            <a:off x="1165603" y="6421581"/>
            <a:ext cx="4509483" cy="957788"/>
          </a:xfrm>
          <a:prstGeom prst="rect">
            <a:avLst/>
          </a:prstGeom>
          <a:solidFill>
            <a:srgbClr val="66FFCC"/>
          </a:solidFill>
          <a:ln/>
        </p:spPr>
        <p:style>
          <a:lnRef idx="0">
            <a:schemeClr val="accent2"/>
          </a:lnRef>
          <a:fillRef idx="3">
            <a:schemeClr val="accent2"/>
          </a:fillRef>
          <a:effectRef idx="3">
            <a:schemeClr val="accent2"/>
          </a:effectRef>
          <a:fontRef idx="minor">
            <a:schemeClr val="lt1"/>
          </a:fontRef>
        </p:style>
        <p:txBody>
          <a:bodyPr rtlCol="1" anchor="ctr"/>
          <a:lstStyle>
            <a:defPPr>
              <a:defRPr lang="en-US"/>
            </a:defPPr>
            <a:lvl1pPr algn="ctr" defTabSz="914400" rtl="1">
              <a:defRPr sz="2000" b="1">
                <a:solidFill>
                  <a:srgbClr val="002060"/>
                </a:solidFill>
                <a:latin typeface="Noor_Titr" pitchFamily="2" charset="-78"/>
                <a:cs typeface="B Zar" panose="00000400000000000000" pitchFamily="2" charset="-78"/>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r>
              <a:rPr lang="fa-IR" sz="1800" dirty="0"/>
              <a:t>و ده‌ها نمونه‌ی دیگر از پیشرفت ...</a:t>
            </a:r>
          </a:p>
          <a:p>
            <a:r>
              <a:rPr lang="fa-IR" sz="1800" dirty="0"/>
              <a:t>محصول آن روحیه و آن حضور و آن احساس جمعی است که انقلاب برای کشور به ارمغان آورد.</a:t>
            </a:r>
          </a:p>
        </p:txBody>
      </p:sp>
    </p:spTree>
    <p:extLst>
      <p:ext uri="{BB962C8B-B14F-4D97-AF65-F5344CB8AC3E}">
        <p14:creationId xmlns:p14="http://schemas.microsoft.com/office/powerpoint/2010/main" val="27359093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grpId="0" nodeType="afterEffect">
                                  <p:stCondLst>
                                    <p:cond delay="0"/>
                                  </p:stCondLst>
                                  <p:childTnLst>
                                    <p:set>
                                      <p:cBhvr>
                                        <p:cTn id="6" dur="1" fill="hold">
                                          <p:stCondLst>
                                            <p:cond delay="0"/>
                                          </p:stCondLst>
                                        </p:cTn>
                                        <p:tgtEl>
                                          <p:spTgt spid="12"/>
                                        </p:tgtEl>
                                        <p:attrNameLst>
                                          <p:attrName>style.visibility</p:attrName>
                                        </p:attrNameLst>
                                      </p:cBhvr>
                                      <p:to>
                                        <p:strVal val="visible"/>
                                      </p:to>
                                    </p:set>
                                    <p:anim calcmode="lin" valueType="num">
                                      <p:cBhvr>
                                        <p:cTn id="7" dur="500" fill="hold"/>
                                        <p:tgtEl>
                                          <p:spTgt spid="12"/>
                                        </p:tgtEl>
                                        <p:attrNameLst>
                                          <p:attrName>ppt_w</p:attrName>
                                        </p:attrNameLst>
                                      </p:cBhvr>
                                      <p:tavLst>
                                        <p:tav tm="0">
                                          <p:val>
                                            <p:fltVal val="0"/>
                                          </p:val>
                                        </p:tav>
                                        <p:tav tm="100000">
                                          <p:val>
                                            <p:strVal val="#ppt_w"/>
                                          </p:val>
                                        </p:tav>
                                      </p:tavLst>
                                    </p:anim>
                                    <p:anim calcmode="lin" valueType="num">
                                      <p:cBhvr>
                                        <p:cTn id="8" dur="500" fill="hold"/>
                                        <p:tgtEl>
                                          <p:spTgt spid="12"/>
                                        </p:tgtEl>
                                        <p:attrNameLst>
                                          <p:attrName>ppt_h</p:attrName>
                                        </p:attrNameLst>
                                      </p:cBhvr>
                                      <p:tavLst>
                                        <p:tav tm="0">
                                          <p:val>
                                            <p:fltVal val="0"/>
                                          </p:val>
                                        </p:tav>
                                        <p:tav tm="100000">
                                          <p:val>
                                            <p:strVal val="#ppt_h"/>
                                          </p:val>
                                        </p:tav>
                                      </p:tavLst>
                                    </p:anim>
                                    <p:animEffect transition="in" filter="fade">
                                      <p:cBhvr>
                                        <p:cTn id="9" dur="500"/>
                                        <p:tgtEl>
                                          <p:spTgt spid="12"/>
                                        </p:tgtEl>
                                      </p:cBhvr>
                                    </p:animEffect>
                                  </p:childTnLst>
                                </p:cTn>
                              </p:par>
                            </p:childTnLst>
                          </p:cTn>
                        </p:par>
                      </p:childTnLst>
                    </p:cTn>
                  </p:par>
                  <p:par>
                    <p:cTn id="10" fill="hold">
                      <p:stCondLst>
                        <p:cond delay="indefinite"/>
                      </p:stCondLst>
                      <p:childTnLst>
                        <p:par>
                          <p:cTn id="11" fill="hold">
                            <p:stCondLst>
                              <p:cond delay="0"/>
                            </p:stCondLst>
                            <p:childTnLst>
                              <p:par>
                                <p:cTn id="12" presetID="53" presetClass="entr" presetSubtype="16" fill="hold" nodeType="clickEffect">
                                  <p:stCondLst>
                                    <p:cond delay="0"/>
                                  </p:stCondLst>
                                  <p:childTnLst>
                                    <p:set>
                                      <p:cBhvr>
                                        <p:cTn id="13" dur="1" fill="hold">
                                          <p:stCondLst>
                                            <p:cond delay="0"/>
                                          </p:stCondLst>
                                        </p:cTn>
                                        <p:tgtEl>
                                          <p:spTgt spid="11"/>
                                        </p:tgtEl>
                                        <p:attrNameLst>
                                          <p:attrName>style.visibility</p:attrName>
                                        </p:attrNameLst>
                                      </p:cBhvr>
                                      <p:to>
                                        <p:strVal val="visible"/>
                                      </p:to>
                                    </p:set>
                                    <p:anim calcmode="lin" valueType="num">
                                      <p:cBhvr>
                                        <p:cTn id="14" dur="500" fill="hold"/>
                                        <p:tgtEl>
                                          <p:spTgt spid="11"/>
                                        </p:tgtEl>
                                        <p:attrNameLst>
                                          <p:attrName>ppt_w</p:attrName>
                                        </p:attrNameLst>
                                      </p:cBhvr>
                                      <p:tavLst>
                                        <p:tav tm="0">
                                          <p:val>
                                            <p:fltVal val="0"/>
                                          </p:val>
                                        </p:tav>
                                        <p:tav tm="100000">
                                          <p:val>
                                            <p:strVal val="#ppt_w"/>
                                          </p:val>
                                        </p:tav>
                                      </p:tavLst>
                                    </p:anim>
                                    <p:anim calcmode="lin" valueType="num">
                                      <p:cBhvr>
                                        <p:cTn id="15" dur="500" fill="hold"/>
                                        <p:tgtEl>
                                          <p:spTgt spid="11"/>
                                        </p:tgtEl>
                                        <p:attrNameLst>
                                          <p:attrName>ppt_h</p:attrName>
                                        </p:attrNameLst>
                                      </p:cBhvr>
                                      <p:tavLst>
                                        <p:tav tm="0">
                                          <p:val>
                                            <p:fltVal val="0"/>
                                          </p:val>
                                        </p:tav>
                                        <p:tav tm="100000">
                                          <p:val>
                                            <p:strVal val="#ppt_h"/>
                                          </p:val>
                                        </p:tav>
                                      </p:tavLst>
                                    </p:anim>
                                    <p:animEffect transition="in" filter="fade">
                                      <p:cBhvr>
                                        <p:cTn id="16" dur="500"/>
                                        <p:tgtEl>
                                          <p:spTgt spid="11"/>
                                        </p:tgtEl>
                                      </p:cBhvr>
                                    </p:animEffect>
                                  </p:childTnLst>
                                </p:cTn>
                              </p:par>
                            </p:childTnLst>
                          </p:cTn>
                        </p:par>
                      </p:childTnLst>
                    </p:cTn>
                  </p:par>
                  <p:par>
                    <p:cTn id="17" fill="hold">
                      <p:stCondLst>
                        <p:cond delay="indefinite"/>
                      </p:stCondLst>
                      <p:childTnLst>
                        <p:par>
                          <p:cTn id="18" fill="hold">
                            <p:stCondLst>
                              <p:cond delay="0"/>
                            </p:stCondLst>
                            <p:childTnLst>
                              <p:par>
                                <p:cTn id="19" presetID="47" presetClass="entr" presetSubtype="0" fill="hold" grpId="0" nodeType="clickEffect">
                                  <p:stCondLst>
                                    <p:cond delay="0"/>
                                  </p:stCondLst>
                                  <p:childTnLst>
                                    <p:set>
                                      <p:cBhvr>
                                        <p:cTn id="20" dur="1" fill="hold">
                                          <p:stCondLst>
                                            <p:cond delay="0"/>
                                          </p:stCondLst>
                                        </p:cTn>
                                        <p:tgtEl>
                                          <p:spTgt spid="14"/>
                                        </p:tgtEl>
                                        <p:attrNameLst>
                                          <p:attrName>style.visibility</p:attrName>
                                        </p:attrNameLst>
                                      </p:cBhvr>
                                      <p:to>
                                        <p:strVal val="visible"/>
                                      </p:to>
                                    </p:set>
                                    <p:animEffect transition="in" filter="fade">
                                      <p:cBhvr>
                                        <p:cTn id="21" dur="500"/>
                                        <p:tgtEl>
                                          <p:spTgt spid="14"/>
                                        </p:tgtEl>
                                      </p:cBhvr>
                                    </p:animEffect>
                                    <p:anim calcmode="lin" valueType="num">
                                      <p:cBhvr>
                                        <p:cTn id="22" dur="500" fill="hold"/>
                                        <p:tgtEl>
                                          <p:spTgt spid="14"/>
                                        </p:tgtEl>
                                        <p:attrNameLst>
                                          <p:attrName>ppt_x</p:attrName>
                                        </p:attrNameLst>
                                      </p:cBhvr>
                                      <p:tavLst>
                                        <p:tav tm="0">
                                          <p:val>
                                            <p:strVal val="#ppt_x"/>
                                          </p:val>
                                        </p:tav>
                                        <p:tav tm="100000">
                                          <p:val>
                                            <p:strVal val="#ppt_x"/>
                                          </p:val>
                                        </p:tav>
                                      </p:tavLst>
                                    </p:anim>
                                    <p:anim calcmode="lin" valueType="num">
                                      <p:cBhvr>
                                        <p:cTn id="23" dur="500" fill="hold"/>
                                        <p:tgtEl>
                                          <p:spTgt spid="14"/>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22" presetClass="entr" presetSubtype="2" fill="hold" grpId="0" nodeType="clickEffect">
                                  <p:stCondLst>
                                    <p:cond delay="0"/>
                                  </p:stCondLst>
                                  <p:childTnLst>
                                    <p:set>
                                      <p:cBhvr>
                                        <p:cTn id="27" dur="1" fill="hold">
                                          <p:stCondLst>
                                            <p:cond delay="0"/>
                                          </p:stCondLst>
                                        </p:cTn>
                                        <p:tgtEl>
                                          <p:spTgt spid="16"/>
                                        </p:tgtEl>
                                        <p:attrNameLst>
                                          <p:attrName>style.visibility</p:attrName>
                                        </p:attrNameLst>
                                      </p:cBhvr>
                                      <p:to>
                                        <p:strVal val="visible"/>
                                      </p:to>
                                    </p:set>
                                    <p:animEffect transition="in" filter="wipe(right)">
                                      <p:cBhvr>
                                        <p:cTn id="28" dur="500"/>
                                        <p:tgtEl>
                                          <p:spTgt spid="16"/>
                                        </p:tgtEl>
                                      </p:cBhvr>
                                    </p:animEffect>
                                  </p:childTnLst>
                                </p:cTn>
                              </p:par>
                            </p:childTnLst>
                          </p:cTn>
                        </p:par>
                      </p:childTnLst>
                    </p:cTn>
                  </p:par>
                  <p:par>
                    <p:cTn id="29" fill="hold">
                      <p:stCondLst>
                        <p:cond delay="indefinite"/>
                      </p:stCondLst>
                      <p:childTnLst>
                        <p:par>
                          <p:cTn id="30" fill="hold">
                            <p:stCondLst>
                              <p:cond delay="0"/>
                            </p:stCondLst>
                            <p:childTnLst>
                              <p:par>
                                <p:cTn id="31" presetID="47" presetClass="entr" presetSubtype="0" fill="hold" grpId="0" nodeType="clickEffect">
                                  <p:stCondLst>
                                    <p:cond delay="0"/>
                                  </p:stCondLst>
                                  <p:childTnLst>
                                    <p:set>
                                      <p:cBhvr>
                                        <p:cTn id="32" dur="1" fill="hold">
                                          <p:stCondLst>
                                            <p:cond delay="0"/>
                                          </p:stCondLst>
                                        </p:cTn>
                                        <p:tgtEl>
                                          <p:spTgt spid="15"/>
                                        </p:tgtEl>
                                        <p:attrNameLst>
                                          <p:attrName>style.visibility</p:attrName>
                                        </p:attrNameLst>
                                      </p:cBhvr>
                                      <p:to>
                                        <p:strVal val="visible"/>
                                      </p:to>
                                    </p:set>
                                    <p:animEffect transition="in" filter="fade">
                                      <p:cBhvr>
                                        <p:cTn id="33" dur="500"/>
                                        <p:tgtEl>
                                          <p:spTgt spid="15"/>
                                        </p:tgtEl>
                                      </p:cBhvr>
                                    </p:animEffect>
                                    <p:anim calcmode="lin" valueType="num">
                                      <p:cBhvr>
                                        <p:cTn id="34" dur="500" fill="hold"/>
                                        <p:tgtEl>
                                          <p:spTgt spid="15"/>
                                        </p:tgtEl>
                                        <p:attrNameLst>
                                          <p:attrName>ppt_x</p:attrName>
                                        </p:attrNameLst>
                                      </p:cBhvr>
                                      <p:tavLst>
                                        <p:tav tm="0">
                                          <p:val>
                                            <p:strVal val="#ppt_x"/>
                                          </p:val>
                                        </p:tav>
                                        <p:tav tm="100000">
                                          <p:val>
                                            <p:strVal val="#ppt_x"/>
                                          </p:val>
                                        </p:tav>
                                      </p:tavLst>
                                    </p:anim>
                                    <p:anim calcmode="lin" valueType="num">
                                      <p:cBhvr>
                                        <p:cTn id="35" dur="500" fill="hold"/>
                                        <p:tgtEl>
                                          <p:spTgt spid="15"/>
                                        </p:tgtEl>
                                        <p:attrNameLst>
                                          <p:attrName>ppt_y</p:attrName>
                                        </p:attrNameLst>
                                      </p:cBhvr>
                                      <p:tavLst>
                                        <p:tav tm="0">
                                          <p:val>
                                            <p:strVal val="#ppt_y-.1"/>
                                          </p:val>
                                        </p:tav>
                                        <p:tav tm="100000">
                                          <p:val>
                                            <p:strVal val="#ppt_y"/>
                                          </p:val>
                                        </p:tav>
                                      </p:tavLst>
                                    </p:anim>
                                  </p:childTnLst>
                                </p:cTn>
                              </p:par>
                            </p:childTnLst>
                          </p:cTn>
                        </p:par>
                      </p:childTnLst>
                    </p:cTn>
                  </p:par>
                  <p:par>
                    <p:cTn id="36" fill="hold">
                      <p:stCondLst>
                        <p:cond delay="indefinite"/>
                      </p:stCondLst>
                      <p:childTnLst>
                        <p:par>
                          <p:cTn id="37" fill="hold">
                            <p:stCondLst>
                              <p:cond delay="0"/>
                            </p:stCondLst>
                            <p:childTnLst>
                              <p:par>
                                <p:cTn id="38" presetID="22" presetClass="entr" presetSubtype="2" fill="hold" grpId="0" nodeType="clickEffect">
                                  <p:stCondLst>
                                    <p:cond delay="0"/>
                                  </p:stCondLst>
                                  <p:childTnLst>
                                    <p:set>
                                      <p:cBhvr>
                                        <p:cTn id="39" dur="1" fill="hold">
                                          <p:stCondLst>
                                            <p:cond delay="0"/>
                                          </p:stCondLst>
                                        </p:cTn>
                                        <p:tgtEl>
                                          <p:spTgt spid="17"/>
                                        </p:tgtEl>
                                        <p:attrNameLst>
                                          <p:attrName>style.visibility</p:attrName>
                                        </p:attrNameLst>
                                      </p:cBhvr>
                                      <p:to>
                                        <p:strVal val="visible"/>
                                      </p:to>
                                    </p:set>
                                    <p:animEffect transition="in" filter="wipe(right)">
                                      <p:cBhvr>
                                        <p:cTn id="40" dur="500"/>
                                        <p:tgtEl>
                                          <p:spTgt spid="17"/>
                                        </p:tgtEl>
                                      </p:cBhvr>
                                    </p:animEffect>
                                  </p:childTnLst>
                                </p:cTn>
                              </p:par>
                            </p:childTnLst>
                          </p:cTn>
                        </p:par>
                      </p:childTnLst>
                    </p:cTn>
                  </p:par>
                  <p:par>
                    <p:cTn id="41" fill="hold">
                      <p:stCondLst>
                        <p:cond delay="indefinite"/>
                      </p:stCondLst>
                      <p:childTnLst>
                        <p:par>
                          <p:cTn id="42" fill="hold">
                            <p:stCondLst>
                              <p:cond delay="0"/>
                            </p:stCondLst>
                            <p:childTnLst>
                              <p:par>
                                <p:cTn id="43" presetID="22" presetClass="entr" presetSubtype="2" fill="hold" grpId="0" nodeType="clickEffect">
                                  <p:stCondLst>
                                    <p:cond delay="0"/>
                                  </p:stCondLst>
                                  <p:childTnLst>
                                    <p:set>
                                      <p:cBhvr>
                                        <p:cTn id="44" dur="1" fill="hold">
                                          <p:stCondLst>
                                            <p:cond delay="0"/>
                                          </p:stCondLst>
                                        </p:cTn>
                                        <p:tgtEl>
                                          <p:spTgt spid="18"/>
                                        </p:tgtEl>
                                        <p:attrNameLst>
                                          <p:attrName>style.visibility</p:attrName>
                                        </p:attrNameLst>
                                      </p:cBhvr>
                                      <p:to>
                                        <p:strVal val="visible"/>
                                      </p:to>
                                    </p:set>
                                    <p:animEffect transition="in" filter="wipe(right)">
                                      <p:cBhvr>
                                        <p:cTn id="45" dur="500"/>
                                        <p:tgtEl>
                                          <p:spTgt spid="18"/>
                                        </p:tgtEl>
                                      </p:cBhvr>
                                    </p:animEffect>
                                  </p:childTnLst>
                                </p:cTn>
                              </p:par>
                            </p:childTnLst>
                          </p:cTn>
                        </p:par>
                      </p:childTnLst>
                    </p:cTn>
                  </p:par>
                  <p:par>
                    <p:cTn id="46" fill="hold">
                      <p:stCondLst>
                        <p:cond delay="indefinite"/>
                      </p:stCondLst>
                      <p:childTnLst>
                        <p:par>
                          <p:cTn id="47" fill="hold">
                            <p:stCondLst>
                              <p:cond delay="0"/>
                            </p:stCondLst>
                            <p:childTnLst>
                              <p:par>
                                <p:cTn id="48" presetID="22" presetClass="entr" presetSubtype="2" fill="hold" grpId="0" nodeType="clickEffect">
                                  <p:stCondLst>
                                    <p:cond delay="0"/>
                                  </p:stCondLst>
                                  <p:childTnLst>
                                    <p:set>
                                      <p:cBhvr>
                                        <p:cTn id="49" dur="1" fill="hold">
                                          <p:stCondLst>
                                            <p:cond delay="0"/>
                                          </p:stCondLst>
                                        </p:cTn>
                                        <p:tgtEl>
                                          <p:spTgt spid="19"/>
                                        </p:tgtEl>
                                        <p:attrNameLst>
                                          <p:attrName>style.visibility</p:attrName>
                                        </p:attrNameLst>
                                      </p:cBhvr>
                                      <p:to>
                                        <p:strVal val="visible"/>
                                      </p:to>
                                    </p:set>
                                    <p:animEffect transition="in" filter="wipe(right)">
                                      <p:cBhvr>
                                        <p:cTn id="50" dur="500"/>
                                        <p:tgtEl>
                                          <p:spTgt spid="19"/>
                                        </p:tgtEl>
                                      </p:cBhvr>
                                    </p:animEffect>
                                  </p:childTnLst>
                                </p:cTn>
                              </p:par>
                            </p:childTnLst>
                          </p:cTn>
                        </p:par>
                      </p:childTnLst>
                    </p:cTn>
                  </p:par>
                  <p:par>
                    <p:cTn id="51" fill="hold">
                      <p:stCondLst>
                        <p:cond delay="indefinite"/>
                      </p:stCondLst>
                      <p:childTnLst>
                        <p:par>
                          <p:cTn id="52" fill="hold">
                            <p:stCondLst>
                              <p:cond delay="0"/>
                            </p:stCondLst>
                            <p:childTnLst>
                              <p:par>
                                <p:cTn id="53" presetID="22" presetClass="entr" presetSubtype="2" fill="hold" grpId="0" nodeType="clickEffect">
                                  <p:stCondLst>
                                    <p:cond delay="0"/>
                                  </p:stCondLst>
                                  <p:childTnLst>
                                    <p:set>
                                      <p:cBhvr>
                                        <p:cTn id="54" dur="1" fill="hold">
                                          <p:stCondLst>
                                            <p:cond delay="0"/>
                                          </p:stCondLst>
                                        </p:cTn>
                                        <p:tgtEl>
                                          <p:spTgt spid="20"/>
                                        </p:tgtEl>
                                        <p:attrNameLst>
                                          <p:attrName>style.visibility</p:attrName>
                                        </p:attrNameLst>
                                      </p:cBhvr>
                                      <p:to>
                                        <p:strVal val="visible"/>
                                      </p:to>
                                    </p:set>
                                    <p:animEffect transition="in" filter="wipe(right)">
                                      <p:cBhvr>
                                        <p:cTn id="55" dur="500"/>
                                        <p:tgtEl>
                                          <p:spTgt spid="20"/>
                                        </p:tgtEl>
                                      </p:cBhvr>
                                    </p:animEffect>
                                  </p:childTnLst>
                                </p:cTn>
                              </p:par>
                            </p:childTnLst>
                          </p:cTn>
                        </p:par>
                      </p:childTnLst>
                    </p:cTn>
                  </p:par>
                  <p:par>
                    <p:cTn id="56" fill="hold">
                      <p:stCondLst>
                        <p:cond delay="indefinite"/>
                      </p:stCondLst>
                      <p:childTnLst>
                        <p:par>
                          <p:cTn id="57" fill="hold">
                            <p:stCondLst>
                              <p:cond delay="0"/>
                            </p:stCondLst>
                            <p:childTnLst>
                              <p:par>
                                <p:cTn id="58" presetID="22" presetClass="entr" presetSubtype="2" fill="hold" grpId="0" nodeType="clickEffect">
                                  <p:stCondLst>
                                    <p:cond delay="0"/>
                                  </p:stCondLst>
                                  <p:childTnLst>
                                    <p:set>
                                      <p:cBhvr>
                                        <p:cTn id="59" dur="1" fill="hold">
                                          <p:stCondLst>
                                            <p:cond delay="0"/>
                                          </p:stCondLst>
                                        </p:cTn>
                                        <p:tgtEl>
                                          <p:spTgt spid="21"/>
                                        </p:tgtEl>
                                        <p:attrNameLst>
                                          <p:attrName>style.visibility</p:attrName>
                                        </p:attrNameLst>
                                      </p:cBhvr>
                                      <p:to>
                                        <p:strVal val="visible"/>
                                      </p:to>
                                    </p:set>
                                    <p:animEffect transition="in" filter="wipe(right)">
                                      <p:cBhvr>
                                        <p:cTn id="60" dur="500"/>
                                        <p:tgtEl>
                                          <p:spTgt spid="21"/>
                                        </p:tgtEl>
                                      </p:cBhvr>
                                    </p:animEffect>
                                  </p:childTnLst>
                                </p:cTn>
                              </p:par>
                            </p:childTnLst>
                          </p:cTn>
                        </p:par>
                      </p:childTnLst>
                    </p:cTn>
                  </p:par>
                  <p:par>
                    <p:cTn id="61" fill="hold">
                      <p:stCondLst>
                        <p:cond delay="indefinite"/>
                      </p:stCondLst>
                      <p:childTnLst>
                        <p:par>
                          <p:cTn id="62" fill="hold">
                            <p:stCondLst>
                              <p:cond delay="0"/>
                            </p:stCondLst>
                            <p:childTnLst>
                              <p:par>
                                <p:cTn id="63" presetID="22" presetClass="entr" presetSubtype="2" fill="hold" grpId="0" nodeType="clickEffect">
                                  <p:stCondLst>
                                    <p:cond delay="0"/>
                                  </p:stCondLst>
                                  <p:childTnLst>
                                    <p:set>
                                      <p:cBhvr>
                                        <p:cTn id="64" dur="1" fill="hold">
                                          <p:stCondLst>
                                            <p:cond delay="0"/>
                                          </p:stCondLst>
                                        </p:cTn>
                                        <p:tgtEl>
                                          <p:spTgt spid="22"/>
                                        </p:tgtEl>
                                        <p:attrNameLst>
                                          <p:attrName>style.visibility</p:attrName>
                                        </p:attrNameLst>
                                      </p:cBhvr>
                                      <p:to>
                                        <p:strVal val="visible"/>
                                      </p:to>
                                    </p:set>
                                    <p:animEffect transition="in" filter="wipe(right)">
                                      <p:cBhvr>
                                        <p:cTn id="65" dur="500"/>
                                        <p:tgtEl>
                                          <p:spTgt spid="22"/>
                                        </p:tgtEl>
                                      </p:cBhvr>
                                    </p:animEffect>
                                  </p:childTnLst>
                                </p:cTn>
                              </p:par>
                            </p:childTnLst>
                          </p:cTn>
                        </p:par>
                      </p:childTnLst>
                    </p:cTn>
                  </p:par>
                  <p:par>
                    <p:cTn id="66" fill="hold">
                      <p:stCondLst>
                        <p:cond delay="indefinite"/>
                      </p:stCondLst>
                      <p:childTnLst>
                        <p:par>
                          <p:cTn id="67" fill="hold">
                            <p:stCondLst>
                              <p:cond delay="0"/>
                            </p:stCondLst>
                            <p:childTnLst>
                              <p:par>
                                <p:cTn id="68" presetID="22" presetClass="entr" presetSubtype="2" fill="hold" grpId="0" nodeType="clickEffect">
                                  <p:stCondLst>
                                    <p:cond delay="0"/>
                                  </p:stCondLst>
                                  <p:childTnLst>
                                    <p:set>
                                      <p:cBhvr>
                                        <p:cTn id="69" dur="1" fill="hold">
                                          <p:stCondLst>
                                            <p:cond delay="0"/>
                                          </p:stCondLst>
                                        </p:cTn>
                                        <p:tgtEl>
                                          <p:spTgt spid="23"/>
                                        </p:tgtEl>
                                        <p:attrNameLst>
                                          <p:attrName>style.visibility</p:attrName>
                                        </p:attrNameLst>
                                      </p:cBhvr>
                                      <p:to>
                                        <p:strVal val="visible"/>
                                      </p:to>
                                    </p:set>
                                    <p:animEffect transition="in" filter="wipe(right)">
                                      <p:cBhvr>
                                        <p:cTn id="70" dur="500"/>
                                        <p:tgtEl>
                                          <p:spTgt spid="23"/>
                                        </p:tgtEl>
                                      </p:cBhvr>
                                    </p:animEffect>
                                  </p:childTnLst>
                                </p:cTn>
                              </p:par>
                            </p:childTnLst>
                          </p:cTn>
                        </p:par>
                      </p:childTnLst>
                    </p:cTn>
                  </p:par>
                  <p:par>
                    <p:cTn id="71" fill="hold">
                      <p:stCondLst>
                        <p:cond delay="indefinite"/>
                      </p:stCondLst>
                      <p:childTnLst>
                        <p:par>
                          <p:cTn id="72" fill="hold">
                            <p:stCondLst>
                              <p:cond delay="0"/>
                            </p:stCondLst>
                            <p:childTnLst>
                              <p:par>
                                <p:cTn id="73" presetID="22" presetClass="entr" presetSubtype="2" fill="hold" grpId="0" nodeType="clickEffect">
                                  <p:stCondLst>
                                    <p:cond delay="0"/>
                                  </p:stCondLst>
                                  <p:childTnLst>
                                    <p:set>
                                      <p:cBhvr>
                                        <p:cTn id="74" dur="1" fill="hold">
                                          <p:stCondLst>
                                            <p:cond delay="0"/>
                                          </p:stCondLst>
                                        </p:cTn>
                                        <p:tgtEl>
                                          <p:spTgt spid="24"/>
                                        </p:tgtEl>
                                        <p:attrNameLst>
                                          <p:attrName>style.visibility</p:attrName>
                                        </p:attrNameLst>
                                      </p:cBhvr>
                                      <p:to>
                                        <p:strVal val="visible"/>
                                      </p:to>
                                    </p:set>
                                    <p:animEffect transition="in" filter="wipe(right)">
                                      <p:cBhvr>
                                        <p:cTn id="75" dur="500"/>
                                        <p:tgtEl>
                                          <p:spTgt spid="24"/>
                                        </p:tgtEl>
                                      </p:cBhvr>
                                    </p:animEffect>
                                  </p:childTnLst>
                                </p:cTn>
                              </p:par>
                            </p:childTnLst>
                          </p:cTn>
                        </p:par>
                      </p:childTnLst>
                    </p:cTn>
                  </p:par>
                  <p:par>
                    <p:cTn id="76" fill="hold">
                      <p:stCondLst>
                        <p:cond delay="indefinite"/>
                      </p:stCondLst>
                      <p:childTnLst>
                        <p:par>
                          <p:cTn id="77" fill="hold">
                            <p:stCondLst>
                              <p:cond delay="0"/>
                            </p:stCondLst>
                            <p:childTnLst>
                              <p:par>
                                <p:cTn id="78" presetID="22" presetClass="entr" presetSubtype="2" fill="hold" grpId="0" nodeType="clickEffect">
                                  <p:stCondLst>
                                    <p:cond delay="0"/>
                                  </p:stCondLst>
                                  <p:childTnLst>
                                    <p:set>
                                      <p:cBhvr>
                                        <p:cTn id="79" dur="1" fill="hold">
                                          <p:stCondLst>
                                            <p:cond delay="0"/>
                                          </p:stCondLst>
                                        </p:cTn>
                                        <p:tgtEl>
                                          <p:spTgt spid="25"/>
                                        </p:tgtEl>
                                        <p:attrNameLst>
                                          <p:attrName>style.visibility</p:attrName>
                                        </p:attrNameLst>
                                      </p:cBhvr>
                                      <p:to>
                                        <p:strVal val="visible"/>
                                      </p:to>
                                    </p:set>
                                    <p:animEffect transition="in" filter="wipe(right)">
                                      <p:cBhvr>
                                        <p:cTn id="80" dur="500"/>
                                        <p:tgtEl>
                                          <p:spTgt spid="25"/>
                                        </p:tgtEl>
                                      </p:cBhvr>
                                    </p:animEffect>
                                  </p:childTnLst>
                                </p:cTn>
                              </p:par>
                            </p:childTnLst>
                          </p:cTn>
                        </p:par>
                      </p:childTnLst>
                    </p:cTn>
                  </p:par>
                  <p:par>
                    <p:cTn id="81" fill="hold">
                      <p:stCondLst>
                        <p:cond delay="indefinite"/>
                      </p:stCondLst>
                      <p:childTnLst>
                        <p:par>
                          <p:cTn id="82" fill="hold">
                            <p:stCondLst>
                              <p:cond delay="0"/>
                            </p:stCondLst>
                            <p:childTnLst>
                              <p:par>
                                <p:cTn id="83" presetID="22" presetClass="entr" presetSubtype="2" fill="hold" grpId="0" nodeType="clickEffect">
                                  <p:stCondLst>
                                    <p:cond delay="0"/>
                                  </p:stCondLst>
                                  <p:childTnLst>
                                    <p:set>
                                      <p:cBhvr>
                                        <p:cTn id="84" dur="1" fill="hold">
                                          <p:stCondLst>
                                            <p:cond delay="0"/>
                                          </p:stCondLst>
                                        </p:cTn>
                                        <p:tgtEl>
                                          <p:spTgt spid="26"/>
                                        </p:tgtEl>
                                        <p:attrNameLst>
                                          <p:attrName>style.visibility</p:attrName>
                                        </p:attrNameLst>
                                      </p:cBhvr>
                                      <p:to>
                                        <p:strVal val="visible"/>
                                      </p:to>
                                    </p:set>
                                    <p:animEffect transition="in" filter="wipe(right)">
                                      <p:cBhvr>
                                        <p:cTn id="85" dur="500"/>
                                        <p:tgtEl>
                                          <p:spTgt spid="26"/>
                                        </p:tgtEl>
                                      </p:cBhvr>
                                    </p:animEffect>
                                  </p:childTnLst>
                                </p:cTn>
                              </p:par>
                            </p:childTnLst>
                          </p:cTn>
                        </p:par>
                      </p:childTnLst>
                    </p:cTn>
                  </p:par>
                  <p:par>
                    <p:cTn id="86" fill="hold">
                      <p:stCondLst>
                        <p:cond delay="indefinite"/>
                      </p:stCondLst>
                      <p:childTnLst>
                        <p:par>
                          <p:cTn id="87" fill="hold">
                            <p:stCondLst>
                              <p:cond delay="0"/>
                            </p:stCondLst>
                            <p:childTnLst>
                              <p:par>
                                <p:cTn id="88" presetID="22" presetClass="entr" presetSubtype="2" fill="hold" grpId="0" nodeType="clickEffect">
                                  <p:stCondLst>
                                    <p:cond delay="0"/>
                                  </p:stCondLst>
                                  <p:childTnLst>
                                    <p:set>
                                      <p:cBhvr>
                                        <p:cTn id="89" dur="1" fill="hold">
                                          <p:stCondLst>
                                            <p:cond delay="0"/>
                                          </p:stCondLst>
                                        </p:cTn>
                                        <p:tgtEl>
                                          <p:spTgt spid="27"/>
                                        </p:tgtEl>
                                        <p:attrNameLst>
                                          <p:attrName>style.visibility</p:attrName>
                                        </p:attrNameLst>
                                      </p:cBhvr>
                                      <p:to>
                                        <p:strVal val="visible"/>
                                      </p:to>
                                    </p:set>
                                    <p:animEffect transition="in" filter="wipe(right)">
                                      <p:cBhvr>
                                        <p:cTn id="90" dur="500"/>
                                        <p:tgtEl>
                                          <p:spTgt spid="27"/>
                                        </p:tgtEl>
                                      </p:cBhvr>
                                    </p:animEffect>
                                  </p:childTnLst>
                                </p:cTn>
                              </p:par>
                            </p:childTnLst>
                          </p:cTn>
                        </p:par>
                      </p:childTnLst>
                    </p:cTn>
                  </p:par>
                  <p:par>
                    <p:cTn id="91" fill="hold">
                      <p:stCondLst>
                        <p:cond delay="indefinite"/>
                      </p:stCondLst>
                      <p:childTnLst>
                        <p:par>
                          <p:cTn id="92" fill="hold">
                            <p:stCondLst>
                              <p:cond delay="0"/>
                            </p:stCondLst>
                            <p:childTnLst>
                              <p:par>
                                <p:cTn id="93" presetID="22" presetClass="entr" presetSubtype="2" fill="hold" grpId="0" nodeType="clickEffect">
                                  <p:stCondLst>
                                    <p:cond delay="0"/>
                                  </p:stCondLst>
                                  <p:childTnLst>
                                    <p:set>
                                      <p:cBhvr>
                                        <p:cTn id="94" dur="1" fill="hold">
                                          <p:stCondLst>
                                            <p:cond delay="0"/>
                                          </p:stCondLst>
                                        </p:cTn>
                                        <p:tgtEl>
                                          <p:spTgt spid="28"/>
                                        </p:tgtEl>
                                        <p:attrNameLst>
                                          <p:attrName>style.visibility</p:attrName>
                                        </p:attrNameLst>
                                      </p:cBhvr>
                                      <p:to>
                                        <p:strVal val="visible"/>
                                      </p:to>
                                    </p:set>
                                    <p:animEffect transition="in" filter="wipe(right)">
                                      <p:cBhvr>
                                        <p:cTn id="95" dur="500"/>
                                        <p:tgtEl>
                                          <p:spTgt spid="28"/>
                                        </p:tgtEl>
                                      </p:cBhvr>
                                    </p:animEffect>
                                  </p:childTnLst>
                                </p:cTn>
                              </p:par>
                            </p:childTnLst>
                          </p:cTn>
                        </p:par>
                      </p:childTnLst>
                    </p:cTn>
                  </p:par>
                  <p:par>
                    <p:cTn id="96" fill="hold">
                      <p:stCondLst>
                        <p:cond delay="indefinite"/>
                      </p:stCondLst>
                      <p:childTnLst>
                        <p:par>
                          <p:cTn id="97" fill="hold">
                            <p:stCondLst>
                              <p:cond delay="0"/>
                            </p:stCondLst>
                            <p:childTnLst>
                              <p:par>
                                <p:cTn id="98" presetID="22" presetClass="entr" presetSubtype="2" fill="hold" grpId="0" nodeType="clickEffect">
                                  <p:stCondLst>
                                    <p:cond delay="0"/>
                                  </p:stCondLst>
                                  <p:childTnLst>
                                    <p:set>
                                      <p:cBhvr>
                                        <p:cTn id="99" dur="1" fill="hold">
                                          <p:stCondLst>
                                            <p:cond delay="0"/>
                                          </p:stCondLst>
                                        </p:cTn>
                                        <p:tgtEl>
                                          <p:spTgt spid="29"/>
                                        </p:tgtEl>
                                        <p:attrNameLst>
                                          <p:attrName>style.visibility</p:attrName>
                                        </p:attrNameLst>
                                      </p:cBhvr>
                                      <p:to>
                                        <p:strVal val="visible"/>
                                      </p:to>
                                    </p:set>
                                    <p:animEffect transition="in" filter="wipe(right)">
                                      <p:cBhvr>
                                        <p:cTn id="100" dur="500"/>
                                        <p:tgtEl>
                                          <p:spTgt spid="29"/>
                                        </p:tgtEl>
                                      </p:cBhvr>
                                    </p:animEffect>
                                  </p:childTnLst>
                                </p:cTn>
                              </p:par>
                            </p:childTnLst>
                          </p:cTn>
                        </p:par>
                      </p:childTnLst>
                    </p:cTn>
                  </p:par>
                  <p:par>
                    <p:cTn id="101" fill="hold">
                      <p:stCondLst>
                        <p:cond delay="indefinite"/>
                      </p:stCondLst>
                      <p:childTnLst>
                        <p:par>
                          <p:cTn id="102" fill="hold">
                            <p:stCondLst>
                              <p:cond delay="0"/>
                            </p:stCondLst>
                            <p:childTnLst>
                              <p:par>
                                <p:cTn id="103" presetID="22" presetClass="entr" presetSubtype="2" fill="hold" grpId="0" nodeType="clickEffect">
                                  <p:stCondLst>
                                    <p:cond delay="0"/>
                                  </p:stCondLst>
                                  <p:childTnLst>
                                    <p:set>
                                      <p:cBhvr>
                                        <p:cTn id="104" dur="1" fill="hold">
                                          <p:stCondLst>
                                            <p:cond delay="0"/>
                                          </p:stCondLst>
                                        </p:cTn>
                                        <p:tgtEl>
                                          <p:spTgt spid="30"/>
                                        </p:tgtEl>
                                        <p:attrNameLst>
                                          <p:attrName>style.visibility</p:attrName>
                                        </p:attrNameLst>
                                      </p:cBhvr>
                                      <p:to>
                                        <p:strVal val="visible"/>
                                      </p:to>
                                    </p:set>
                                    <p:animEffect transition="in" filter="wipe(right)">
                                      <p:cBhvr>
                                        <p:cTn id="105" dur="500"/>
                                        <p:tgtEl>
                                          <p:spTgt spid="30"/>
                                        </p:tgtEl>
                                      </p:cBhvr>
                                    </p:animEffect>
                                  </p:childTnLst>
                                </p:cTn>
                              </p:par>
                            </p:childTnLst>
                          </p:cTn>
                        </p:par>
                      </p:childTnLst>
                    </p:cTn>
                  </p:par>
                  <p:par>
                    <p:cTn id="106" fill="hold">
                      <p:stCondLst>
                        <p:cond delay="indefinite"/>
                      </p:stCondLst>
                      <p:childTnLst>
                        <p:par>
                          <p:cTn id="107" fill="hold">
                            <p:stCondLst>
                              <p:cond delay="0"/>
                            </p:stCondLst>
                            <p:childTnLst>
                              <p:par>
                                <p:cTn id="108" presetID="22" presetClass="entr" presetSubtype="2" fill="hold" grpId="0" nodeType="clickEffect">
                                  <p:stCondLst>
                                    <p:cond delay="0"/>
                                  </p:stCondLst>
                                  <p:childTnLst>
                                    <p:set>
                                      <p:cBhvr>
                                        <p:cTn id="109" dur="1" fill="hold">
                                          <p:stCondLst>
                                            <p:cond delay="0"/>
                                          </p:stCondLst>
                                        </p:cTn>
                                        <p:tgtEl>
                                          <p:spTgt spid="31"/>
                                        </p:tgtEl>
                                        <p:attrNameLst>
                                          <p:attrName>style.visibility</p:attrName>
                                        </p:attrNameLst>
                                      </p:cBhvr>
                                      <p:to>
                                        <p:strVal val="visible"/>
                                      </p:to>
                                    </p:set>
                                    <p:animEffect transition="in" filter="wipe(right)">
                                      <p:cBhvr>
                                        <p:cTn id="110" dur="500"/>
                                        <p:tgtEl>
                                          <p:spTgt spid="31"/>
                                        </p:tgtEl>
                                      </p:cBhvr>
                                    </p:animEffect>
                                  </p:childTnLst>
                                </p:cTn>
                              </p:par>
                            </p:childTnLst>
                          </p:cTn>
                        </p:par>
                      </p:childTnLst>
                    </p:cTn>
                  </p:par>
                  <p:par>
                    <p:cTn id="111" fill="hold">
                      <p:stCondLst>
                        <p:cond delay="indefinite"/>
                      </p:stCondLst>
                      <p:childTnLst>
                        <p:par>
                          <p:cTn id="112" fill="hold">
                            <p:stCondLst>
                              <p:cond delay="0"/>
                            </p:stCondLst>
                            <p:childTnLst>
                              <p:par>
                                <p:cTn id="113" presetID="10" presetClass="entr" presetSubtype="0" fill="hold" grpId="0" nodeType="clickEffect">
                                  <p:stCondLst>
                                    <p:cond delay="0"/>
                                  </p:stCondLst>
                                  <p:childTnLst>
                                    <p:set>
                                      <p:cBhvr>
                                        <p:cTn id="114" dur="1" fill="hold">
                                          <p:stCondLst>
                                            <p:cond delay="0"/>
                                          </p:stCondLst>
                                        </p:cTn>
                                        <p:tgtEl>
                                          <p:spTgt spid="32"/>
                                        </p:tgtEl>
                                        <p:attrNameLst>
                                          <p:attrName>style.visibility</p:attrName>
                                        </p:attrNameLst>
                                      </p:cBhvr>
                                      <p:to>
                                        <p:strVal val="visible"/>
                                      </p:to>
                                    </p:set>
                                    <p:animEffect transition="in" filter="fade">
                                      <p:cBhvr>
                                        <p:cTn id="115" dur="500"/>
                                        <p:tgtEl>
                                          <p:spTgt spid="32"/>
                                        </p:tgtEl>
                                      </p:cBhvr>
                                    </p:animEffect>
                                  </p:childTnLst>
                                </p:cTn>
                              </p:par>
                            </p:childTnLst>
                          </p:cTn>
                        </p:par>
                      </p:childTnLst>
                    </p:cTn>
                  </p:par>
                </p:childTnLst>
              </p:cTn>
              <p:prevCondLst>
                <p:cond evt="onPrev" delay="0">
                  <p:tgtEl>
                    <p:sldTgt/>
                  </p:tgtEl>
                </p:cond>
              </p:prevCondLst>
              <p:nextCondLst>
                <p:cond evt="onNext" delay="0">
                  <p:tgtEl>
                    <p:sldTgt/>
                  </p:tgtEl>
                </p:cond>
              </p:nextCondLst>
            </p:seq>
            <p:video>
              <p:cMediaNode vol="80000">
                <p:cTn id="116" fill="hold" display="0">
                  <p:stCondLst>
                    <p:cond delay="indefinite"/>
                  </p:stCondLst>
                </p:cTn>
                <p:tgtEl>
                  <p:spTgt spid="11"/>
                </p:tgtEl>
              </p:cMediaNode>
            </p:video>
          </p:childTnLst>
        </p:cTn>
      </p:par>
    </p:tnLst>
    <p:bldLst>
      <p:bldP spid="12" grpId="0" animBg="1"/>
      <p:bldP spid="14" grpId="0" animBg="1"/>
      <p:bldP spid="15" grpId="0" animBg="1"/>
      <p:bldP spid="16" grpId="0" animBg="1"/>
      <p:bldP spid="17" grpId="0" animBg="1"/>
      <p:bldP spid="18" grpId="0" animBg="1"/>
      <p:bldP spid="19" grpId="0" animBg="1"/>
      <p:bldP spid="20" grpId="0" animBg="1"/>
      <p:bldP spid="21" grpId="0" animBg="1"/>
      <p:bldP spid="22" grpId="0" animBg="1"/>
      <p:bldP spid="23" grpId="0" animBg="1"/>
      <p:bldP spid="24" grpId="0" animBg="1"/>
      <p:bldP spid="25" grpId="0" animBg="1"/>
      <p:bldP spid="26" grpId="0" animBg="1"/>
      <p:bldP spid="27" grpId="0" animBg="1"/>
      <p:bldP spid="28" grpId="0" animBg="1"/>
      <p:bldP spid="29" grpId="0" animBg="1"/>
      <p:bldP spid="30" grpId="0" animBg="1"/>
      <p:bldP spid="31" grpId="0" animBg="1"/>
      <p:bldP spid="32" grpId="0" animBg="1"/>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Rectangle 16"/>
          <p:cNvSpPr/>
          <p:nvPr/>
        </p:nvSpPr>
        <p:spPr>
          <a:xfrm>
            <a:off x="-14514" y="-46181"/>
            <a:ext cx="12206514" cy="1155212"/>
          </a:xfrm>
          <a:prstGeom prst="rect">
            <a:avLst/>
          </a:prstGeom>
          <a:solidFill>
            <a:schemeClr val="bg1">
              <a:alpha val="70000"/>
            </a:schemeClr>
          </a:solidFill>
          <a:ln>
            <a:noFill/>
          </a:ln>
          <a:effectLst>
            <a:softEdge rad="0"/>
          </a:effectLst>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rtl="1"/>
            <a:endParaRPr lang="fa-IR" sz="3276" dirty="0"/>
          </a:p>
        </p:txBody>
      </p:sp>
      <p:sp>
        <p:nvSpPr>
          <p:cNvPr id="20" name="Rounded Rectangle 19"/>
          <p:cNvSpPr/>
          <p:nvPr/>
        </p:nvSpPr>
        <p:spPr>
          <a:xfrm>
            <a:off x="9144000" y="179882"/>
            <a:ext cx="3005399" cy="596269"/>
          </a:xfrm>
          <a:prstGeom prst="roundRect">
            <a:avLst>
              <a:gd name="adj" fmla="val 18333"/>
            </a:avLst>
          </a:prstGeom>
          <a:solidFill>
            <a:srgbClr val="66FFCC"/>
          </a:solidFill>
          <a:ln/>
        </p:spPr>
        <p:style>
          <a:lnRef idx="0">
            <a:schemeClr val="accent2"/>
          </a:lnRef>
          <a:fillRef idx="3">
            <a:schemeClr val="accent2"/>
          </a:fillRef>
          <a:effectRef idx="3">
            <a:schemeClr val="accent2"/>
          </a:effectRef>
          <a:fontRef idx="minor">
            <a:schemeClr val="lt1"/>
          </a:fontRef>
        </p:style>
        <p:txBody>
          <a:bodyPr rtlCol="0" anchor="ctr"/>
          <a:lstStyle/>
          <a:p>
            <a:pPr algn="ctr" rtl="1"/>
            <a:r>
              <a:rPr lang="fa-IR" sz="2400" b="1" dirty="0">
                <a:solidFill>
                  <a:srgbClr val="002060"/>
                </a:solidFill>
                <a:latin typeface="Noor_Titr" pitchFamily="2" charset="-78"/>
                <a:cs typeface="B Titr" panose="00000700000000000000" pitchFamily="2" charset="-78"/>
              </a:rPr>
              <a:t>2. عظمت راهِ طی‌شده</a:t>
            </a:r>
          </a:p>
        </p:txBody>
      </p:sp>
      <p:sp>
        <p:nvSpPr>
          <p:cNvPr id="21" name="Left Arrow 20"/>
          <p:cNvSpPr/>
          <p:nvPr/>
        </p:nvSpPr>
        <p:spPr>
          <a:xfrm>
            <a:off x="8405772" y="332086"/>
            <a:ext cx="457200" cy="299808"/>
          </a:xfrm>
          <a:prstGeom prst="leftArrow">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endParaRPr lang="fa-IR"/>
          </a:p>
        </p:txBody>
      </p:sp>
      <p:sp>
        <p:nvSpPr>
          <p:cNvPr id="22" name="Rectangle: Rounded Corners 7">
            <a:extLst>
              <a:ext uri="{FF2B5EF4-FFF2-40B4-BE49-F238E27FC236}">
                <a16:creationId xmlns:a16="http://schemas.microsoft.com/office/drawing/2014/main" xmlns="" id="{74D89166-66DA-C49C-F40A-E1D7D01BAE3A}"/>
              </a:ext>
            </a:extLst>
          </p:cNvPr>
          <p:cNvSpPr/>
          <p:nvPr/>
        </p:nvSpPr>
        <p:spPr>
          <a:xfrm>
            <a:off x="4766978" y="191724"/>
            <a:ext cx="3498280" cy="584200"/>
          </a:xfrm>
          <a:prstGeom prst="roundRect">
            <a:avLst>
              <a:gd name="adj" fmla="val 50000"/>
            </a:avLst>
          </a:prstGeom>
          <a:solidFill>
            <a:schemeClr val="bg1"/>
          </a:solidFill>
          <a:ln>
            <a:noFill/>
          </a:ln>
          <a:effectLst/>
        </p:spPr>
        <p:style>
          <a:lnRef idx="0">
            <a:schemeClr val="accent1"/>
          </a:lnRef>
          <a:fillRef idx="3">
            <a:schemeClr val="accent1"/>
          </a:fillRef>
          <a:effectRef idx="3">
            <a:schemeClr val="accent1"/>
          </a:effectRef>
          <a:fontRef idx="minor">
            <a:schemeClr val="lt1"/>
          </a:fontRef>
        </p:style>
        <p:txBody>
          <a:bodyPr rtlCol="1" anchor="ctr"/>
          <a:lstStyle/>
          <a:p>
            <a:pPr algn="ctr" rtl="1"/>
            <a:r>
              <a:rPr lang="fa-IR" sz="2000" b="1" dirty="0">
                <a:solidFill>
                  <a:schemeClr val="tx1"/>
                </a:solidFill>
                <a:latin typeface="Noor_Titr" pitchFamily="2" charset="-78"/>
                <a:cs typeface="B Titr" panose="00000700000000000000" pitchFamily="2" charset="-78"/>
              </a:rPr>
              <a:t>برکات انقلاب اسلامی</a:t>
            </a:r>
          </a:p>
        </p:txBody>
      </p:sp>
      <p:sp>
        <p:nvSpPr>
          <p:cNvPr id="23" name="Left Arrow 22"/>
          <p:cNvSpPr/>
          <p:nvPr/>
        </p:nvSpPr>
        <p:spPr>
          <a:xfrm>
            <a:off x="4169264" y="328112"/>
            <a:ext cx="457200" cy="299808"/>
          </a:xfrm>
          <a:prstGeom prst="leftArrow">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endParaRPr lang="fa-IR"/>
          </a:p>
        </p:txBody>
      </p:sp>
      <p:sp>
        <p:nvSpPr>
          <p:cNvPr id="24" name="Rectangle: Rounded Corners 7">
            <a:extLst>
              <a:ext uri="{FF2B5EF4-FFF2-40B4-BE49-F238E27FC236}">
                <a16:creationId xmlns:a16="http://schemas.microsoft.com/office/drawing/2014/main" xmlns="" id="{74D89166-66DA-C49C-F40A-E1D7D01BAE3A}"/>
              </a:ext>
            </a:extLst>
          </p:cNvPr>
          <p:cNvSpPr/>
          <p:nvPr/>
        </p:nvSpPr>
        <p:spPr>
          <a:xfrm>
            <a:off x="584550" y="51545"/>
            <a:ext cx="3303686" cy="299753"/>
          </a:xfrm>
          <a:prstGeom prst="roundRect">
            <a:avLst>
              <a:gd name="adj" fmla="val 50000"/>
            </a:avLst>
          </a:prstGeom>
          <a:solidFill>
            <a:schemeClr val="accent4">
              <a:lumMod val="60000"/>
              <a:lumOff val="40000"/>
            </a:schemeClr>
          </a:solidFill>
          <a:ln>
            <a:noFill/>
          </a:ln>
          <a:effectLst/>
        </p:spPr>
        <p:style>
          <a:lnRef idx="0">
            <a:schemeClr val="accent1"/>
          </a:lnRef>
          <a:fillRef idx="3">
            <a:schemeClr val="accent1"/>
          </a:fillRef>
          <a:effectRef idx="3">
            <a:schemeClr val="accent1"/>
          </a:effectRef>
          <a:fontRef idx="minor">
            <a:schemeClr val="lt1"/>
          </a:fontRef>
        </p:style>
        <p:txBody>
          <a:bodyPr rtlCol="1" anchor="ctr"/>
          <a:lstStyle/>
          <a:p>
            <a:pPr algn="ctr" rtl="1"/>
            <a:r>
              <a:rPr lang="fa-IR" sz="1600" b="1" dirty="0">
                <a:solidFill>
                  <a:srgbClr val="08355F"/>
                </a:solidFill>
                <a:latin typeface="Noor_Titr" pitchFamily="2" charset="-78"/>
                <a:cs typeface="B Titr" panose="00000700000000000000" pitchFamily="2" charset="-78"/>
              </a:rPr>
              <a:t>3. به اوج رسانیدن مشارکت‌های </a:t>
            </a:r>
            <a:r>
              <a:rPr lang="fa-IR" sz="1600" b="1" dirty="0" smtClean="0">
                <a:solidFill>
                  <a:srgbClr val="08355F"/>
                </a:solidFill>
                <a:latin typeface="Noor_Titr" pitchFamily="2" charset="-78"/>
                <a:cs typeface="B Titr" panose="00000700000000000000" pitchFamily="2" charset="-78"/>
              </a:rPr>
              <a:t>مردمی</a:t>
            </a:r>
            <a:endParaRPr lang="fa-IR" sz="1600" b="1" dirty="0">
              <a:solidFill>
                <a:srgbClr val="08355F"/>
              </a:solidFill>
              <a:latin typeface="Noor_Titr" pitchFamily="2" charset="-78"/>
              <a:cs typeface="B Titr" panose="00000700000000000000" pitchFamily="2" charset="-78"/>
            </a:endParaRPr>
          </a:p>
        </p:txBody>
      </p:sp>
      <p:pic>
        <p:nvPicPr>
          <p:cNvPr id="16" name="13-14">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92074" y="1253808"/>
            <a:ext cx="7466693" cy="4480016"/>
          </a:xfrm>
          <a:prstGeom prst="rect">
            <a:avLst/>
          </a:prstGeom>
        </p:spPr>
      </p:pic>
      <p:pic>
        <p:nvPicPr>
          <p:cNvPr id="18" name="Picture 17">
            <a:extLst>
              <a:ext uri="{FF2B5EF4-FFF2-40B4-BE49-F238E27FC236}">
                <a16:creationId xmlns:a16="http://schemas.microsoft.com/office/drawing/2014/main" xmlns="" id="{44187437-8BF2-87C3-61DC-2BFC645095B7}"/>
              </a:ext>
            </a:extLst>
          </p:cNvPr>
          <p:cNvPicPr>
            <a:picLocks noChangeAspect="1"/>
          </p:cNvPicPr>
          <p:nvPr/>
        </p:nvPicPr>
        <p:blipFill>
          <a:blip r:embed="rId5" cstate="email">
            <a:extLst>
              <a:ext uri="{BEBA8EAE-BF5A-486C-A8C5-ECC9F3942E4B}">
                <a14:imgProps xmlns:a14="http://schemas.microsoft.com/office/drawing/2010/main">
                  <a14:imgLayer r:embed="rId6">
                    <a14:imgEffect>
                      <a14:artisticPhotocopy/>
                    </a14:imgEffect>
                    <a14:imgEffect>
                      <a14:brightnessContrast bright="40000" contrast="40000"/>
                    </a14:imgEffect>
                  </a14:imgLayer>
                </a14:imgProps>
              </a:ext>
              <a:ext uri="{28A0092B-C50C-407E-A947-70E740481C1C}">
                <a14:useLocalDpi xmlns:a14="http://schemas.microsoft.com/office/drawing/2010/main"/>
              </a:ext>
            </a:extLst>
          </a:blip>
          <a:srcRect/>
          <a:stretch/>
        </p:blipFill>
        <p:spPr>
          <a:xfrm>
            <a:off x="0" y="6636334"/>
            <a:ext cx="942391" cy="942391"/>
          </a:xfrm>
          <a:prstGeom prst="rect">
            <a:avLst/>
          </a:prstGeom>
        </p:spPr>
      </p:pic>
      <p:sp>
        <p:nvSpPr>
          <p:cNvPr id="19" name="Rectangle: Rounded Corners 34">
            <a:extLst>
              <a:ext uri="{FF2B5EF4-FFF2-40B4-BE49-F238E27FC236}">
                <a16:creationId xmlns:a16="http://schemas.microsoft.com/office/drawing/2014/main" xmlns="" id="{36FBC151-577D-4D98-38E9-50BF7F2EF875}"/>
              </a:ext>
            </a:extLst>
          </p:cNvPr>
          <p:cNvSpPr/>
          <p:nvPr/>
        </p:nvSpPr>
        <p:spPr>
          <a:xfrm>
            <a:off x="8282457" y="1295400"/>
            <a:ext cx="3416058" cy="697790"/>
          </a:xfrm>
          <a:prstGeom prst="roundRect">
            <a:avLst>
              <a:gd name="adj" fmla="val 44915"/>
            </a:avLst>
          </a:prstGeom>
          <a:solidFill>
            <a:schemeClr val="accent4">
              <a:lumMod val="60000"/>
              <a:lumOff val="40000"/>
            </a:schemeClr>
          </a:solidFill>
          <a:ln>
            <a:noFill/>
          </a:ln>
          <a:effectLst/>
        </p:spPr>
        <p:style>
          <a:lnRef idx="0">
            <a:schemeClr val="accent1"/>
          </a:lnRef>
          <a:fillRef idx="3">
            <a:schemeClr val="accent1"/>
          </a:fillRef>
          <a:effectRef idx="3">
            <a:schemeClr val="accent1"/>
          </a:effectRef>
          <a:fontRef idx="minor">
            <a:schemeClr val="lt1"/>
          </a:fontRef>
        </p:style>
        <p:txBody>
          <a:bodyPr rtlCol="1" anchor="ctr"/>
          <a:lstStyle/>
          <a:p>
            <a:pPr algn="ctr" rtl="1"/>
            <a:r>
              <a:rPr lang="fa-IR" sz="1600" b="1" dirty="0">
                <a:solidFill>
                  <a:srgbClr val="08355F"/>
                </a:solidFill>
                <a:latin typeface="Noor_Titr" pitchFamily="2" charset="-78"/>
                <a:cs typeface="B Titr" panose="00000700000000000000" pitchFamily="2" charset="-78"/>
              </a:rPr>
              <a:t>ثالثا: به اوج رسانیدن مشارکت </a:t>
            </a:r>
            <a:r>
              <a:rPr lang="fa-IR" sz="1600" b="1" dirty="0" smtClean="0">
                <a:solidFill>
                  <a:srgbClr val="08355F"/>
                </a:solidFill>
                <a:latin typeface="Noor_Titr" pitchFamily="2" charset="-78"/>
                <a:cs typeface="B Titr" panose="00000700000000000000" pitchFamily="2" charset="-78"/>
              </a:rPr>
              <a:t>مردمی</a:t>
            </a:r>
          </a:p>
          <a:p>
            <a:pPr algn="ctr" rtl="1">
              <a:lnSpc>
                <a:spcPct val="150000"/>
              </a:lnSpc>
            </a:pPr>
            <a:r>
              <a:rPr lang="fa-IR" sz="1600" b="1" dirty="0" smtClean="0">
                <a:solidFill>
                  <a:srgbClr val="08355F"/>
                </a:solidFill>
                <a:latin typeface="Noor_Titr" pitchFamily="2" charset="-78"/>
                <a:cs typeface="B Titr" panose="00000700000000000000" pitchFamily="2" charset="-78"/>
              </a:rPr>
              <a:t>در </a:t>
            </a:r>
            <a:r>
              <a:rPr lang="fa-IR" sz="1600" b="1" dirty="0">
                <a:solidFill>
                  <a:srgbClr val="08355F"/>
                </a:solidFill>
                <a:latin typeface="Noor_Titr" pitchFamily="2" charset="-78"/>
                <a:cs typeface="B Titr" panose="00000700000000000000" pitchFamily="2" charset="-78"/>
              </a:rPr>
              <a:t>مسائل سیاسی و موضوعات اجتماعی</a:t>
            </a:r>
          </a:p>
        </p:txBody>
      </p:sp>
      <p:sp>
        <p:nvSpPr>
          <p:cNvPr id="25" name="Rectangle: Rounded Corners 35">
            <a:extLst>
              <a:ext uri="{FF2B5EF4-FFF2-40B4-BE49-F238E27FC236}">
                <a16:creationId xmlns:a16="http://schemas.microsoft.com/office/drawing/2014/main" xmlns="" id="{F94640E1-84AF-BBEA-48C0-D95D5DEC1B44}"/>
              </a:ext>
            </a:extLst>
          </p:cNvPr>
          <p:cNvSpPr/>
          <p:nvPr/>
        </p:nvSpPr>
        <p:spPr>
          <a:xfrm>
            <a:off x="7853824" y="3856359"/>
            <a:ext cx="4273325" cy="697789"/>
          </a:xfrm>
          <a:prstGeom prst="roundRect">
            <a:avLst>
              <a:gd name="adj" fmla="val 44915"/>
            </a:avLst>
          </a:prstGeom>
          <a:solidFill>
            <a:schemeClr val="accent4">
              <a:lumMod val="60000"/>
              <a:lumOff val="40000"/>
            </a:schemeClr>
          </a:solidFill>
          <a:ln>
            <a:noFill/>
          </a:ln>
          <a:effectLst/>
        </p:spPr>
        <p:style>
          <a:lnRef idx="0">
            <a:schemeClr val="accent1"/>
          </a:lnRef>
          <a:fillRef idx="3">
            <a:schemeClr val="accent1"/>
          </a:fillRef>
          <a:effectRef idx="3">
            <a:schemeClr val="accent1"/>
          </a:effectRef>
          <a:fontRef idx="minor">
            <a:schemeClr val="lt1"/>
          </a:fontRef>
        </p:style>
        <p:txBody>
          <a:bodyPr rtlCol="1" anchor="ctr"/>
          <a:lstStyle/>
          <a:p>
            <a:pPr algn="ctr" rtl="1"/>
            <a:r>
              <a:rPr lang="fa-IR" sz="1600" b="1" dirty="0">
                <a:solidFill>
                  <a:srgbClr val="08355F"/>
                </a:solidFill>
                <a:latin typeface="Noor_Titr" pitchFamily="2" charset="-78"/>
                <a:cs typeface="B Titr" panose="00000700000000000000" pitchFamily="2" charset="-78"/>
              </a:rPr>
              <a:t>رابعا:‌ ارتقاء شگفت‌آور بینش سیاسی آحاد مردم </a:t>
            </a:r>
          </a:p>
          <a:p>
            <a:pPr algn="ctr" rtl="1"/>
            <a:r>
              <a:rPr lang="fa-IR" sz="1600" b="1" dirty="0">
                <a:solidFill>
                  <a:srgbClr val="08355F"/>
                </a:solidFill>
                <a:latin typeface="Noor_Titr" pitchFamily="2" charset="-78"/>
                <a:cs typeface="B Titr" panose="00000700000000000000" pitchFamily="2" charset="-78"/>
              </a:rPr>
              <a:t>ونگاه آنان به مسائل بین‌المللی</a:t>
            </a:r>
          </a:p>
        </p:txBody>
      </p:sp>
      <p:sp>
        <p:nvSpPr>
          <p:cNvPr id="26" name="Rectangle: Rounded Corners 36">
            <a:extLst>
              <a:ext uri="{FF2B5EF4-FFF2-40B4-BE49-F238E27FC236}">
                <a16:creationId xmlns:a16="http://schemas.microsoft.com/office/drawing/2014/main" xmlns="" id="{1F254358-EEB8-1166-5084-2A6BB716E77C}"/>
              </a:ext>
            </a:extLst>
          </p:cNvPr>
          <p:cNvSpPr/>
          <p:nvPr/>
        </p:nvSpPr>
        <p:spPr>
          <a:xfrm>
            <a:off x="3650766" y="5852185"/>
            <a:ext cx="6226966" cy="367852"/>
          </a:xfrm>
          <a:prstGeom prst="roundRect">
            <a:avLst>
              <a:gd name="adj" fmla="val 44915"/>
            </a:avLst>
          </a:prstGeom>
          <a:solidFill>
            <a:schemeClr val="accent4">
              <a:lumMod val="60000"/>
              <a:lumOff val="40000"/>
            </a:schemeClr>
          </a:solidFill>
          <a:ln>
            <a:noFill/>
          </a:ln>
          <a:effectLst/>
        </p:spPr>
        <p:style>
          <a:lnRef idx="0">
            <a:schemeClr val="accent1"/>
          </a:lnRef>
          <a:fillRef idx="3">
            <a:schemeClr val="accent1"/>
          </a:fillRef>
          <a:effectRef idx="3">
            <a:schemeClr val="accent1"/>
          </a:effectRef>
          <a:fontRef idx="minor">
            <a:schemeClr val="lt1"/>
          </a:fontRef>
        </p:style>
        <p:txBody>
          <a:bodyPr rtlCol="1" anchor="ctr"/>
          <a:lstStyle/>
          <a:p>
            <a:pPr algn="ctr" rtl="1"/>
            <a:r>
              <a:rPr lang="fa-IR" sz="1600" b="1" dirty="0">
                <a:solidFill>
                  <a:srgbClr val="08355F"/>
                </a:solidFill>
                <a:latin typeface="Noor_Titr" pitchFamily="2" charset="-78"/>
                <a:cs typeface="B Titr" panose="00000700000000000000" pitchFamily="2" charset="-78"/>
              </a:rPr>
              <a:t>خامسا‌: سنگین کردن کفّه‌ی عدالت در تقسیم امکانات عمومی کشور</a:t>
            </a:r>
          </a:p>
        </p:txBody>
      </p:sp>
      <p:sp>
        <p:nvSpPr>
          <p:cNvPr id="28" name="TextBox 27">
            <a:extLst>
              <a:ext uri="{FF2B5EF4-FFF2-40B4-BE49-F238E27FC236}">
                <a16:creationId xmlns:a16="http://schemas.microsoft.com/office/drawing/2014/main" xmlns="" id="{F5D812BA-C96C-3F18-91E7-48C0E7A506E7}"/>
              </a:ext>
            </a:extLst>
          </p:cNvPr>
          <p:cNvSpPr txBox="1"/>
          <p:nvPr/>
        </p:nvSpPr>
        <p:spPr>
          <a:xfrm>
            <a:off x="8798326" y="2160230"/>
            <a:ext cx="2384317" cy="1487495"/>
          </a:xfrm>
          <a:prstGeom prst="rect">
            <a:avLst/>
          </a:prstGeom>
          <a:noFill/>
          <a:ln w="38100">
            <a:solidFill>
              <a:srgbClr val="93E3FF"/>
            </a:solidFill>
          </a:ln>
        </p:spPr>
        <p:style>
          <a:lnRef idx="0">
            <a:schemeClr val="accent1"/>
          </a:lnRef>
          <a:fillRef idx="3">
            <a:schemeClr val="accent1"/>
          </a:fillRef>
          <a:effectRef idx="3">
            <a:schemeClr val="accent1"/>
          </a:effectRef>
          <a:fontRef idx="minor">
            <a:schemeClr val="lt1"/>
          </a:fontRef>
        </p:style>
        <p:txBody>
          <a:bodyPr rtlCol="1" anchor="ctr"/>
          <a:lstStyle>
            <a:defPPr>
              <a:defRPr lang="en-US"/>
            </a:defPPr>
            <a:lvl1pPr algn="ctr" rtl="1">
              <a:defRPr sz="2200" b="1">
                <a:solidFill>
                  <a:srgbClr val="FFFF00"/>
                </a:solidFill>
                <a:latin typeface="Noor_Titr" pitchFamily="2" charset="-78"/>
                <a:cs typeface="B Zar" panose="00000400000000000000" pitchFamily="2" charset="-78"/>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algn="r"/>
            <a:r>
              <a:rPr lang="fa-IR" sz="1400" dirty="0">
                <a:solidFill>
                  <a:prstClr val="white"/>
                </a:solidFill>
                <a:latin typeface="B Zar "/>
                <a:cs typeface="B Mitra" panose="00000400000000000000" pitchFamily="2" charset="-78"/>
              </a:rPr>
              <a:t>صحنه‌‎های ملّی و استکبارستیزی</a:t>
            </a:r>
          </a:p>
          <a:p>
            <a:pPr algn="r"/>
            <a:r>
              <a:rPr lang="fa-IR" sz="1400" dirty="0">
                <a:solidFill>
                  <a:prstClr val="white"/>
                </a:solidFill>
                <a:latin typeface="B Zar "/>
                <a:cs typeface="B Mitra" panose="00000400000000000000" pitchFamily="2" charset="-78"/>
              </a:rPr>
              <a:t>در موضوعات اجتماعی </a:t>
            </a:r>
            <a:r>
              <a:rPr lang="fa-IR" sz="1400" dirty="0" smtClean="0">
                <a:solidFill>
                  <a:prstClr val="white"/>
                </a:solidFill>
                <a:latin typeface="B Zar "/>
                <a:cs typeface="B Mitra" panose="00000400000000000000" pitchFamily="2" charset="-78"/>
              </a:rPr>
              <a:t>مانند:</a:t>
            </a:r>
            <a:endParaRPr lang="fa-IR" sz="1400" dirty="0">
              <a:solidFill>
                <a:prstClr val="white"/>
              </a:solidFill>
              <a:latin typeface="B Zar "/>
              <a:cs typeface="B Mitra" panose="00000400000000000000" pitchFamily="2" charset="-78"/>
            </a:endParaRPr>
          </a:p>
          <a:p>
            <a:pPr algn="l"/>
            <a:r>
              <a:rPr lang="fa-IR" sz="1400" dirty="0">
                <a:solidFill>
                  <a:prstClr val="white"/>
                </a:solidFill>
                <a:latin typeface="B Zar "/>
                <a:cs typeface="B Mitra" panose="00000400000000000000" pitchFamily="2" charset="-78"/>
              </a:rPr>
              <a:t>	کمک‌رسانی‌ها</a:t>
            </a:r>
          </a:p>
          <a:p>
            <a:pPr algn="l"/>
            <a:r>
              <a:rPr lang="fa-IR" sz="1400" dirty="0">
                <a:solidFill>
                  <a:prstClr val="white"/>
                </a:solidFill>
                <a:latin typeface="B Zar "/>
                <a:cs typeface="B Mitra" panose="00000400000000000000" pitchFamily="2" charset="-78"/>
              </a:rPr>
              <a:t>	فعّالیّت‌های</a:t>
            </a:r>
            <a:endParaRPr lang="en-US" sz="1400" dirty="0">
              <a:solidFill>
                <a:prstClr val="white"/>
              </a:solidFill>
              <a:latin typeface="B Zar "/>
              <a:cs typeface="B Mitra" panose="00000400000000000000" pitchFamily="2" charset="-78"/>
            </a:endParaRPr>
          </a:p>
          <a:p>
            <a:pPr algn="l"/>
            <a:r>
              <a:rPr lang="en-US" sz="1400" dirty="0">
                <a:solidFill>
                  <a:prstClr val="white"/>
                </a:solidFill>
                <a:latin typeface="B Zar "/>
                <a:cs typeface="B Mitra" panose="00000400000000000000" pitchFamily="2" charset="-78"/>
              </a:rPr>
              <a:t>                      </a:t>
            </a:r>
            <a:r>
              <a:rPr lang="fa-IR" sz="1400" dirty="0">
                <a:solidFill>
                  <a:prstClr val="white"/>
                </a:solidFill>
                <a:latin typeface="B Zar "/>
                <a:cs typeface="B Mitra" panose="00000400000000000000" pitchFamily="2" charset="-78"/>
              </a:rPr>
              <a:t>نیکوکاری</a:t>
            </a:r>
          </a:p>
          <a:p>
            <a:pPr algn="l"/>
            <a:r>
              <a:rPr lang="fa-IR" sz="1400" dirty="0">
                <a:solidFill>
                  <a:prstClr val="white"/>
                </a:solidFill>
                <a:latin typeface="B Zar "/>
                <a:cs typeface="B Mitra" panose="00000400000000000000" pitchFamily="2" charset="-78"/>
              </a:rPr>
              <a:t>	خدمت‌رسانی</a:t>
            </a:r>
          </a:p>
        </p:txBody>
      </p:sp>
      <p:sp>
        <p:nvSpPr>
          <p:cNvPr id="29" name="TextBox 28">
            <a:extLst>
              <a:ext uri="{FF2B5EF4-FFF2-40B4-BE49-F238E27FC236}">
                <a16:creationId xmlns:a16="http://schemas.microsoft.com/office/drawing/2014/main" xmlns="" id="{DA874656-DE6C-DF40-A78E-C4F97C1798FC}"/>
              </a:ext>
            </a:extLst>
          </p:cNvPr>
          <p:cNvSpPr txBox="1"/>
          <p:nvPr/>
        </p:nvSpPr>
        <p:spPr>
          <a:xfrm>
            <a:off x="7832588" y="4698924"/>
            <a:ext cx="4226872" cy="1034899"/>
          </a:xfrm>
          <a:prstGeom prst="rect">
            <a:avLst/>
          </a:prstGeom>
          <a:noFill/>
          <a:ln w="38100">
            <a:solidFill>
              <a:srgbClr val="93E3FF"/>
            </a:solidFill>
          </a:ln>
        </p:spPr>
        <p:style>
          <a:lnRef idx="0">
            <a:schemeClr val="accent1"/>
          </a:lnRef>
          <a:fillRef idx="3">
            <a:schemeClr val="accent1"/>
          </a:fillRef>
          <a:effectRef idx="3">
            <a:schemeClr val="accent1"/>
          </a:effectRef>
          <a:fontRef idx="minor">
            <a:schemeClr val="lt1"/>
          </a:fontRef>
        </p:style>
        <p:txBody>
          <a:bodyPr rtlCol="1" anchor="ctr"/>
          <a:lstStyle>
            <a:defPPr>
              <a:defRPr lang="en-US"/>
            </a:defPPr>
            <a:lvl1pPr algn="ctr" rtl="1">
              <a:defRPr sz="1400" b="1">
                <a:solidFill>
                  <a:prstClr val="white"/>
                </a:solidFill>
                <a:latin typeface="B Zar "/>
                <a:cs typeface="B Mitra" panose="00000400000000000000" pitchFamily="2" charset="-78"/>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a:lnSpc>
                <a:spcPct val="150000"/>
              </a:lnSpc>
            </a:pPr>
            <a:r>
              <a:rPr lang="fa-IR" dirty="0"/>
              <a:t>تحلیل سیاسی و فهم مسائل بین‌المللی را از انحصار طبقه‌ی محدود و عزلت‌گزیده‌ای به نام روشنفکر، بیرون آورد و حتّی برای نوجوانان و نونهالان، روشن و قابل فهم گشت.</a:t>
            </a:r>
          </a:p>
        </p:txBody>
      </p:sp>
      <p:sp>
        <p:nvSpPr>
          <p:cNvPr id="30" name="TextBox 29">
            <a:extLst>
              <a:ext uri="{FF2B5EF4-FFF2-40B4-BE49-F238E27FC236}">
                <a16:creationId xmlns:a16="http://schemas.microsoft.com/office/drawing/2014/main" xmlns="" id="{8DE446E3-ED64-124D-FAA4-91B9AA8C06AD}"/>
              </a:ext>
            </a:extLst>
          </p:cNvPr>
          <p:cNvSpPr txBox="1"/>
          <p:nvPr/>
        </p:nvSpPr>
        <p:spPr>
          <a:xfrm>
            <a:off x="1469037" y="6282325"/>
            <a:ext cx="10590424" cy="1145170"/>
          </a:xfrm>
          <a:prstGeom prst="rect">
            <a:avLst/>
          </a:prstGeom>
          <a:noFill/>
          <a:ln w="38100">
            <a:solidFill>
              <a:srgbClr val="93E3FF"/>
            </a:solidFill>
          </a:ln>
        </p:spPr>
        <p:style>
          <a:lnRef idx="0">
            <a:schemeClr val="accent1"/>
          </a:lnRef>
          <a:fillRef idx="3">
            <a:schemeClr val="accent1"/>
          </a:fillRef>
          <a:effectRef idx="3">
            <a:schemeClr val="accent1"/>
          </a:effectRef>
          <a:fontRef idx="minor">
            <a:schemeClr val="lt1"/>
          </a:fontRef>
        </p:style>
        <p:txBody>
          <a:bodyPr rtlCol="1" anchor="ctr"/>
          <a:lstStyle>
            <a:defPPr>
              <a:defRPr lang="en-US"/>
            </a:defPPr>
            <a:lvl1pPr algn="ctr" rtl="1">
              <a:lnSpc>
                <a:spcPct val="150000"/>
              </a:lnSpc>
              <a:defRPr sz="1400" b="1">
                <a:solidFill>
                  <a:prstClr val="white"/>
                </a:solidFill>
                <a:latin typeface="B Zar "/>
                <a:cs typeface="B Mitra" panose="00000400000000000000" pitchFamily="2" charset="-78"/>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r>
              <a:rPr lang="fa-IR" sz="1600" dirty="0"/>
              <a:t> نارضایتی این حقیر از کارکرد عدالت در کشور به دلیل آنکه این ارزش والا باید گوهر بی‌همتا بر تارک نظام جمهوری اسلامی باشد و هنوز نیست، نباید به این معنی گرفته شود که برای استقرار عدالت کار انجام نگرفته است. واقعیّت آن است که دستاوردهای مبارزه با بی‌عدالتی در این چهار دهه، با هیچ دوره‌ی دیگر گذشته قابل مقایسه نیست.</a:t>
            </a:r>
          </a:p>
        </p:txBody>
      </p:sp>
      <p:sp>
        <p:nvSpPr>
          <p:cNvPr id="31" name="Rectangle: Rounded Corners 7">
            <a:extLst>
              <a:ext uri="{FF2B5EF4-FFF2-40B4-BE49-F238E27FC236}">
                <a16:creationId xmlns:a16="http://schemas.microsoft.com/office/drawing/2014/main" xmlns="" id="{74D89166-66DA-C49C-F40A-E1D7D01BAE3A}"/>
              </a:ext>
            </a:extLst>
          </p:cNvPr>
          <p:cNvSpPr/>
          <p:nvPr/>
        </p:nvSpPr>
        <p:spPr>
          <a:xfrm>
            <a:off x="872334" y="413735"/>
            <a:ext cx="2728116" cy="299753"/>
          </a:xfrm>
          <a:prstGeom prst="roundRect">
            <a:avLst>
              <a:gd name="adj" fmla="val 50000"/>
            </a:avLst>
          </a:prstGeom>
          <a:solidFill>
            <a:schemeClr val="accent4">
              <a:lumMod val="60000"/>
              <a:lumOff val="40000"/>
            </a:schemeClr>
          </a:solidFill>
          <a:ln>
            <a:noFill/>
          </a:ln>
          <a:effectLst/>
        </p:spPr>
        <p:style>
          <a:lnRef idx="0">
            <a:schemeClr val="accent1"/>
          </a:lnRef>
          <a:fillRef idx="3">
            <a:schemeClr val="accent1"/>
          </a:fillRef>
          <a:effectRef idx="3">
            <a:schemeClr val="accent1"/>
          </a:effectRef>
          <a:fontRef idx="minor">
            <a:schemeClr val="lt1"/>
          </a:fontRef>
        </p:style>
        <p:txBody>
          <a:bodyPr rtlCol="1" anchor="ctr"/>
          <a:lstStyle/>
          <a:p>
            <a:pPr algn="ctr" rtl="1"/>
            <a:r>
              <a:rPr lang="fa-IR" sz="1600" b="1" dirty="0">
                <a:solidFill>
                  <a:srgbClr val="08355F"/>
                </a:solidFill>
                <a:latin typeface="Noor_Titr" pitchFamily="2" charset="-78"/>
                <a:cs typeface="B Titr" panose="00000700000000000000" pitchFamily="2" charset="-78"/>
              </a:rPr>
              <a:t>4. ارتقاء بینش سیاسی آحاد مردم</a:t>
            </a:r>
          </a:p>
        </p:txBody>
      </p:sp>
      <p:sp>
        <p:nvSpPr>
          <p:cNvPr id="32" name="Rectangle: Rounded Corners 7">
            <a:extLst>
              <a:ext uri="{FF2B5EF4-FFF2-40B4-BE49-F238E27FC236}">
                <a16:creationId xmlns:a16="http://schemas.microsoft.com/office/drawing/2014/main" xmlns="" id="{74D89166-66DA-C49C-F40A-E1D7D01BAE3A}"/>
              </a:ext>
            </a:extLst>
          </p:cNvPr>
          <p:cNvSpPr/>
          <p:nvPr/>
        </p:nvSpPr>
        <p:spPr>
          <a:xfrm>
            <a:off x="1227934" y="775924"/>
            <a:ext cx="2016916" cy="299753"/>
          </a:xfrm>
          <a:prstGeom prst="roundRect">
            <a:avLst>
              <a:gd name="adj" fmla="val 50000"/>
            </a:avLst>
          </a:prstGeom>
          <a:solidFill>
            <a:schemeClr val="accent4">
              <a:lumMod val="60000"/>
              <a:lumOff val="40000"/>
            </a:schemeClr>
          </a:solidFill>
          <a:ln>
            <a:noFill/>
          </a:ln>
          <a:effectLst/>
        </p:spPr>
        <p:style>
          <a:lnRef idx="0">
            <a:schemeClr val="accent1"/>
          </a:lnRef>
          <a:fillRef idx="3">
            <a:schemeClr val="accent1"/>
          </a:fillRef>
          <a:effectRef idx="3">
            <a:schemeClr val="accent1"/>
          </a:effectRef>
          <a:fontRef idx="minor">
            <a:schemeClr val="lt1"/>
          </a:fontRef>
        </p:style>
        <p:txBody>
          <a:bodyPr rtlCol="1" anchor="ctr"/>
          <a:lstStyle/>
          <a:p>
            <a:pPr algn="ctr" rtl="1"/>
            <a:r>
              <a:rPr lang="fa-IR" sz="1600" b="1" dirty="0">
                <a:solidFill>
                  <a:srgbClr val="08355F"/>
                </a:solidFill>
                <a:latin typeface="Noor_Titr" pitchFamily="2" charset="-78"/>
                <a:cs typeface="B Titr" panose="00000700000000000000" pitchFamily="2" charset="-78"/>
              </a:rPr>
              <a:t>5. سنگینی کفّه‌ی عدالت</a:t>
            </a:r>
          </a:p>
        </p:txBody>
      </p:sp>
    </p:spTree>
    <p:extLst>
      <p:ext uri="{BB962C8B-B14F-4D97-AF65-F5344CB8AC3E}">
        <p14:creationId xmlns:p14="http://schemas.microsoft.com/office/powerpoint/2010/main" val="12133680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grpId="0" nodeType="withEffect">
                                  <p:stCondLst>
                                    <p:cond delay="0"/>
                                  </p:stCondLst>
                                  <p:childTnLst>
                                    <p:set>
                                      <p:cBhvr>
                                        <p:cTn id="6" dur="1" fill="hold">
                                          <p:stCondLst>
                                            <p:cond delay="0"/>
                                          </p:stCondLst>
                                        </p:cTn>
                                        <p:tgtEl>
                                          <p:spTgt spid="24"/>
                                        </p:tgtEl>
                                        <p:attrNameLst>
                                          <p:attrName>style.visibility</p:attrName>
                                        </p:attrNameLst>
                                      </p:cBhvr>
                                      <p:to>
                                        <p:strVal val="visible"/>
                                      </p:to>
                                    </p:set>
                                    <p:anim calcmode="lin" valueType="num">
                                      <p:cBhvr>
                                        <p:cTn id="7" dur="500" fill="hold"/>
                                        <p:tgtEl>
                                          <p:spTgt spid="24"/>
                                        </p:tgtEl>
                                        <p:attrNameLst>
                                          <p:attrName>ppt_w</p:attrName>
                                        </p:attrNameLst>
                                      </p:cBhvr>
                                      <p:tavLst>
                                        <p:tav tm="0">
                                          <p:val>
                                            <p:fltVal val="0"/>
                                          </p:val>
                                        </p:tav>
                                        <p:tav tm="100000">
                                          <p:val>
                                            <p:strVal val="#ppt_w"/>
                                          </p:val>
                                        </p:tav>
                                      </p:tavLst>
                                    </p:anim>
                                    <p:anim calcmode="lin" valueType="num">
                                      <p:cBhvr>
                                        <p:cTn id="8" dur="500" fill="hold"/>
                                        <p:tgtEl>
                                          <p:spTgt spid="24"/>
                                        </p:tgtEl>
                                        <p:attrNameLst>
                                          <p:attrName>ppt_h</p:attrName>
                                        </p:attrNameLst>
                                      </p:cBhvr>
                                      <p:tavLst>
                                        <p:tav tm="0">
                                          <p:val>
                                            <p:fltVal val="0"/>
                                          </p:val>
                                        </p:tav>
                                        <p:tav tm="100000">
                                          <p:val>
                                            <p:strVal val="#ppt_h"/>
                                          </p:val>
                                        </p:tav>
                                      </p:tavLst>
                                    </p:anim>
                                    <p:animEffect transition="in" filter="fade">
                                      <p:cBhvr>
                                        <p:cTn id="9" dur="500"/>
                                        <p:tgtEl>
                                          <p:spTgt spid="24"/>
                                        </p:tgtEl>
                                      </p:cBhvr>
                                    </p:animEffect>
                                  </p:childTnLst>
                                </p:cTn>
                              </p:par>
                              <p:par>
                                <p:cTn id="10" presetID="53" presetClass="entr" presetSubtype="16" fill="hold" grpId="0" nodeType="withEffect">
                                  <p:stCondLst>
                                    <p:cond delay="0"/>
                                  </p:stCondLst>
                                  <p:childTnLst>
                                    <p:set>
                                      <p:cBhvr>
                                        <p:cTn id="11" dur="1" fill="hold">
                                          <p:stCondLst>
                                            <p:cond delay="0"/>
                                          </p:stCondLst>
                                        </p:cTn>
                                        <p:tgtEl>
                                          <p:spTgt spid="31"/>
                                        </p:tgtEl>
                                        <p:attrNameLst>
                                          <p:attrName>style.visibility</p:attrName>
                                        </p:attrNameLst>
                                      </p:cBhvr>
                                      <p:to>
                                        <p:strVal val="visible"/>
                                      </p:to>
                                    </p:set>
                                    <p:anim calcmode="lin" valueType="num">
                                      <p:cBhvr>
                                        <p:cTn id="12" dur="500" fill="hold"/>
                                        <p:tgtEl>
                                          <p:spTgt spid="31"/>
                                        </p:tgtEl>
                                        <p:attrNameLst>
                                          <p:attrName>ppt_w</p:attrName>
                                        </p:attrNameLst>
                                      </p:cBhvr>
                                      <p:tavLst>
                                        <p:tav tm="0">
                                          <p:val>
                                            <p:fltVal val="0"/>
                                          </p:val>
                                        </p:tav>
                                        <p:tav tm="100000">
                                          <p:val>
                                            <p:strVal val="#ppt_w"/>
                                          </p:val>
                                        </p:tav>
                                      </p:tavLst>
                                    </p:anim>
                                    <p:anim calcmode="lin" valueType="num">
                                      <p:cBhvr>
                                        <p:cTn id="13" dur="500" fill="hold"/>
                                        <p:tgtEl>
                                          <p:spTgt spid="31"/>
                                        </p:tgtEl>
                                        <p:attrNameLst>
                                          <p:attrName>ppt_h</p:attrName>
                                        </p:attrNameLst>
                                      </p:cBhvr>
                                      <p:tavLst>
                                        <p:tav tm="0">
                                          <p:val>
                                            <p:fltVal val="0"/>
                                          </p:val>
                                        </p:tav>
                                        <p:tav tm="100000">
                                          <p:val>
                                            <p:strVal val="#ppt_h"/>
                                          </p:val>
                                        </p:tav>
                                      </p:tavLst>
                                    </p:anim>
                                    <p:animEffect transition="in" filter="fade">
                                      <p:cBhvr>
                                        <p:cTn id="14" dur="500"/>
                                        <p:tgtEl>
                                          <p:spTgt spid="31"/>
                                        </p:tgtEl>
                                      </p:cBhvr>
                                    </p:animEffect>
                                  </p:childTnLst>
                                </p:cTn>
                              </p:par>
                              <p:par>
                                <p:cTn id="15" presetID="53" presetClass="entr" presetSubtype="16" fill="hold" grpId="0" nodeType="withEffect">
                                  <p:stCondLst>
                                    <p:cond delay="0"/>
                                  </p:stCondLst>
                                  <p:childTnLst>
                                    <p:set>
                                      <p:cBhvr>
                                        <p:cTn id="16" dur="1" fill="hold">
                                          <p:stCondLst>
                                            <p:cond delay="0"/>
                                          </p:stCondLst>
                                        </p:cTn>
                                        <p:tgtEl>
                                          <p:spTgt spid="32"/>
                                        </p:tgtEl>
                                        <p:attrNameLst>
                                          <p:attrName>style.visibility</p:attrName>
                                        </p:attrNameLst>
                                      </p:cBhvr>
                                      <p:to>
                                        <p:strVal val="visible"/>
                                      </p:to>
                                    </p:set>
                                    <p:anim calcmode="lin" valueType="num">
                                      <p:cBhvr>
                                        <p:cTn id="17" dur="500" fill="hold"/>
                                        <p:tgtEl>
                                          <p:spTgt spid="32"/>
                                        </p:tgtEl>
                                        <p:attrNameLst>
                                          <p:attrName>ppt_w</p:attrName>
                                        </p:attrNameLst>
                                      </p:cBhvr>
                                      <p:tavLst>
                                        <p:tav tm="0">
                                          <p:val>
                                            <p:fltVal val="0"/>
                                          </p:val>
                                        </p:tav>
                                        <p:tav tm="100000">
                                          <p:val>
                                            <p:strVal val="#ppt_w"/>
                                          </p:val>
                                        </p:tav>
                                      </p:tavLst>
                                    </p:anim>
                                    <p:anim calcmode="lin" valueType="num">
                                      <p:cBhvr>
                                        <p:cTn id="18" dur="500" fill="hold"/>
                                        <p:tgtEl>
                                          <p:spTgt spid="32"/>
                                        </p:tgtEl>
                                        <p:attrNameLst>
                                          <p:attrName>ppt_h</p:attrName>
                                        </p:attrNameLst>
                                      </p:cBhvr>
                                      <p:tavLst>
                                        <p:tav tm="0">
                                          <p:val>
                                            <p:fltVal val="0"/>
                                          </p:val>
                                        </p:tav>
                                        <p:tav tm="100000">
                                          <p:val>
                                            <p:strVal val="#ppt_h"/>
                                          </p:val>
                                        </p:tav>
                                      </p:tavLst>
                                    </p:anim>
                                    <p:animEffect transition="in" filter="fade">
                                      <p:cBhvr>
                                        <p:cTn id="19" dur="500"/>
                                        <p:tgtEl>
                                          <p:spTgt spid="32"/>
                                        </p:tgtEl>
                                      </p:cBhvr>
                                    </p:animEffect>
                                  </p:childTnLst>
                                </p:cTn>
                              </p:par>
                            </p:childTnLst>
                          </p:cTn>
                        </p:par>
                      </p:childTnLst>
                    </p:cTn>
                  </p:par>
                  <p:par>
                    <p:cTn id="20" fill="hold">
                      <p:stCondLst>
                        <p:cond delay="indefinite"/>
                      </p:stCondLst>
                      <p:childTnLst>
                        <p:par>
                          <p:cTn id="21" fill="hold">
                            <p:stCondLst>
                              <p:cond delay="0"/>
                            </p:stCondLst>
                            <p:childTnLst>
                              <p:par>
                                <p:cTn id="22" presetID="53" presetClass="entr" presetSubtype="16" fill="hold" nodeType="clickEffect">
                                  <p:stCondLst>
                                    <p:cond delay="0"/>
                                  </p:stCondLst>
                                  <p:childTnLst>
                                    <p:set>
                                      <p:cBhvr>
                                        <p:cTn id="23" dur="1" fill="hold">
                                          <p:stCondLst>
                                            <p:cond delay="0"/>
                                          </p:stCondLst>
                                        </p:cTn>
                                        <p:tgtEl>
                                          <p:spTgt spid="16"/>
                                        </p:tgtEl>
                                        <p:attrNameLst>
                                          <p:attrName>style.visibility</p:attrName>
                                        </p:attrNameLst>
                                      </p:cBhvr>
                                      <p:to>
                                        <p:strVal val="visible"/>
                                      </p:to>
                                    </p:set>
                                    <p:anim calcmode="lin" valueType="num">
                                      <p:cBhvr>
                                        <p:cTn id="24" dur="500" fill="hold"/>
                                        <p:tgtEl>
                                          <p:spTgt spid="16"/>
                                        </p:tgtEl>
                                        <p:attrNameLst>
                                          <p:attrName>ppt_w</p:attrName>
                                        </p:attrNameLst>
                                      </p:cBhvr>
                                      <p:tavLst>
                                        <p:tav tm="0">
                                          <p:val>
                                            <p:fltVal val="0"/>
                                          </p:val>
                                        </p:tav>
                                        <p:tav tm="100000">
                                          <p:val>
                                            <p:strVal val="#ppt_w"/>
                                          </p:val>
                                        </p:tav>
                                      </p:tavLst>
                                    </p:anim>
                                    <p:anim calcmode="lin" valueType="num">
                                      <p:cBhvr>
                                        <p:cTn id="25" dur="500" fill="hold"/>
                                        <p:tgtEl>
                                          <p:spTgt spid="16"/>
                                        </p:tgtEl>
                                        <p:attrNameLst>
                                          <p:attrName>ppt_h</p:attrName>
                                        </p:attrNameLst>
                                      </p:cBhvr>
                                      <p:tavLst>
                                        <p:tav tm="0">
                                          <p:val>
                                            <p:fltVal val="0"/>
                                          </p:val>
                                        </p:tav>
                                        <p:tav tm="100000">
                                          <p:val>
                                            <p:strVal val="#ppt_h"/>
                                          </p:val>
                                        </p:tav>
                                      </p:tavLst>
                                    </p:anim>
                                    <p:animEffect transition="in" filter="fade">
                                      <p:cBhvr>
                                        <p:cTn id="26" dur="500"/>
                                        <p:tgtEl>
                                          <p:spTgt spid="16"/>
                                        </p:tgtEl>
                                      </p:cBhvr>
                                    </p:animEffect>
                                  </p:childTnLst>
                                </p:cTn>
                              </p:par>
                            </p:childTnLst>
                          </p:cTn>
                        </p:par>
                      </p:childTnLst>
                    </p:cTn>
                  </p:par>
                  <p:par>
                    <p:cTn id="27" fill="hold">
                      <p:stCondLst>
                        <p:cond delay="indefinite"/>
                      </p:stCondLst>
                      <p:childTnLst>
                        <p:par>
                          <p:cTn id="28" fill="hold">
                            <p:stCondLst>
                              <p:cond delay="0"/>
                            </p:stCondLst>
                            <p:childTnLst>
                              <p:par>
                                <p:cTn id="29" presetID="14" presetClass="entr" presetSubtype="10" fill="hold" grpId="0" nodeType="clickEffect">
                                  <p:stCondLst>
                                    <p:cond delay="0"/>
                                  </p:stCondLst>
                                  <p:childTnLst>
                                    <p:set>
                                      <p:cBhvr>
                                        <p:cTn id="30" dur="1" fill="hold">
                                          <p:stCondLst>
                                            <p:cond delay="0"/>
                                          </p:stCondLst>
                                        </p:cTn>
                                        <p:tgtEl>
                                          <p:spTgt spid="19"/>
                                        </p:tgtEl>
                                        <p:attrNameLst>
                                          <p:attrName>style.visibility</p:attrName>
                                        </p:attrNameLst>
                                      </p:cBhvr>
                                      <p:to>
                                        <p:strVal val="visible"/>
                                      </p:to>
                                    </p:set>
                                    <p:animEffect transition="in" filter="randombar(horizontal)">
                                      <p:cBhvr>
                                        <p:cTn id="31" dur="500"/>
                                        <p:tgtEl>
                                          <p:spTgt spid="19"/>
                                        </p:tgtEl>
                                      </p:cBhvr>
                                    </p:animEffect>
                                  </p:childTnLst>
                                </p:cTn>
                              </p:par>
                            </p:childTnLst>
                          </p:cTn>
                        </p:par>
                      </p:childTnLst>
                    </p:cTn>
                  </p:par>
                  <p:par>
                    <p:cTn id="32" fill="hold">
                      <p:stCondLst>
                        <p:cond delay="indefinite"/>
                      </p:stCondLst>
                      <p:childTnLst>
                        <p:par>
                          <p:cTn id="33" fill="hold">
                            <p:stCondLst>
                              <p:cond delay="0"/>
                            </p:stCondLst>
                            <p:childTnLst>
                              <p:par>
                                <p:cTn id="34" presetID="22" presetClass="entr" presetSubtype="2" fill="hold" grpId="0" nodeType="clickEffect">
                                  <p:stCondLst>
                                    <p:cond delay="0"/>
                                  </p:stCondLst>
                                  <p:childTnLst>
                                    <p:set>
                                      <p:cBhvr>
                                        <p:cTn id="35" dur="1" fill="hold">
                                          <p:stCondLst>
                                            <p:cond delay="0"/>
                                          </p:stCondLst>
                                        </p:cTn>
                                        <p:tgtEl>
                                          <p:spTgt spid="28">
                                            <p:bg/>
                                          </p:spTgt>
                                        </p:tgtEl>
                                        <p:attrNameLst>
                                          <p:attrName>style.visibility</p:attrName>
                                        </p:attrNameLst>
                                      </p:cBhvr>
                                      <p:to>
                                        <p:strVal val="visible"/>
                                      </p:to>
                                    </p:set>
                                    <p:animEffect transition="in" filter="wipe(right)">
                                      <p:cBhvr>
                                        <p:cTn id="36" dur="500"/>
                                        <p:tgtEl>
                                          <p:spTgt spid="28">
                                            <p:bg/>
                                          </p:spTgt>
                                        </p:tgtEl>
                                      </p:cBhvr>
                                    </p:animEffect>
                                  </p:childTnLst>
                                </p:cTn>
                              </p:par>
                              <p:par>
                                <p:cTn id="37" presetID="22" presetClass="entr" presetSubtype="2" fill="hold" grpId="0" nodeType="withEffect">
                                  <p:stCondLst>
                                    <p:cond delay="0"/>
                                  </p:stCondLst>
                                  <p:childTnLst>
                                    <p:set>
                                      <p:cBhvr>
                                        <p:cTn id="38" dur="1" fill="hold">
                                          <p:stCondLst>
                                            <p:cond delay="0"/>
                                          </p:stCondLst>
                                        </p:cTn>
                                        <p:tgtEl>
                                          <p:spTgt spid="28">
                                            <p:txEl>
                                              <p:pRg st="0" end="0"/>
                                            </p:txEl>
                                          </p:spTgt>
                                        </p:tgtEl>
                                        <p:attrNameLst>
                                          <p:attrName>style.visibility</p:attrName>
                                        </p:attrNameLst>
                                      </p:cBhvr>
                                      <p:to>
                                        <p:strVal val="visible"/>
                                      </p:to>
                                    </p:set>
                                    <p:animEffect transition="in" filter="wipe(right)">
                                      <p:cBhvr>
                                        <p:cTn id="39" dur="500"/>
                                        <p:tgtEl>
                                          <p:spTgt spid="28">
                                            <p:txEl>
                                              <p:pRg st="0" end="0"/>
                                            </p:txEl>
                                          </p:spTgt>
                                        </p:tgtEl>
                                      </p:cBhvr>
                                    </p:animEffect>
                                  </p:childTnLst>
                                </p:cTn>
                              </p:par>
                            </p:childTnLst>
                          </p:cTn>
                        </p:par>
                      </p:childTnLst>
                    </p:cTn>
                  </p:par>
                  <p:par>
                    <p:cTn id="40" fill="hold">
                      <p:stCondLst>
                        <p:cond delay="indefinite"/>
                      </p:stCondLst>
                      <p:childTnLst>
                        <p:par>
                          <p:cTn id="41" fill="hold">
                            <p:stCondLst>
                              <p:cond delay="0"/>
                            </p:stCondLst>
                            <p:childTnLst>
                              <p:par>
                                <p:cTn id="42" presetID="22" presetClass="entr" presetSubtype="2" fill="hold" grpId="0" nodeType="clickEffect">
                                  <p:stCondLst>
                                    <p:cond delay="0"/>
                                  </p:stCondLst>
                                  <p:childTnLst>
                                    <p:set>
                                      <p:cBhvr>
                                        <p:cTn id="43" dur="1" fill="hold">
                                          <p:stCondLst>
                                            <p:cond delay="0"/>
                                          </p:stCondLst>
                                        </p:cTn>
                                        <p:tgtEl>
                                          <p:spTgt spid="28">
                                            <p:txEl>
                                              <p:pRg st="1" end="1"/>
                                            </p:txEl>
                                          </p:spTgt>
                                        </p:tgtEl>
                                        <p:attrNameLst>
                                          <p:attrName>style.visibility</p:attrName>
                                        </p:attrNameLst>
                                      </p:cBhvr>
                                      <p:to>
                                        <p:strVal val="visible"/>
                                      </p:to>
                                    </p:set>
                                    <p:animEffect transition="in" filter="wipe(right)">
                                      <p:cBhvr>
                                        <p:cTn id="44" dur="500"/>
                                        <p:tgtEl>
                                          <p:spTgt spid="28">
                                            <p:txEl>
                                              <p:pRg st="1" end="1"/>
                                            </p:txEl>
                                          </p:spTgt>
                                        </p:tgtEl>
                                      </p:cBhvr>
                                    </p:animEffect>
                                  </p:childTnLst>
                                </p:cTn>
                              </p:par>
                            </p:childTnLst>
                          </p:cTn>
                        </p:par>
                      </p:childTnLst>
                    </p:cTn>
                  </p:par>
                  <p:par>
                    <p:cTn id="45" fill="hold">
                      <p:stCondLst>
                        <p:cond delay="indefinite"/>
                      </p:stCondLst>
                      <p:childTnLst>
                        <p:par>
                          <p:cTn id="46" fill="hold">
                            <p:stCondLst>
                              <p:cond delay="0"/>
                            </p:stCondLst>
                            <p:childTnLst>
                              <p:par>
                                <p:cTn id="47" presetID="22" presetClass="entr" presetSubtype="2" fill="hold" grpId="0" nodeType="clickEffect">
                                  <p:stCondLst>
                                    <p:cond delay="0"/>
                                  </p:stCondLst>
                                  <p:childTnLst>
                                    <p:set>
                                      <p:cBhvr>
                                        <p:cTn id="48" dur="1" fill="hold">
                                          <p:stCondLst>
                                            <p:cond delay="0"/>
                                          </p:stCondLst>
                                        </p:cTn>
                                        <p:tgtEl>
                                          <p:spTgt spid="28">
                                            <p:txEl>
                                              <p:pRg st="2" end="2"/>
                                            </p:txEl>
                                          </p:spTgt>
                                        </p:tgtEl>
                                        <p:attrNameLst>
                                          <p:attrName>style.visibility</p:attrName>
                                        </p:attrNameLst>
                                      </p:cBhvr>
                                      <p:to>
                                        <p:strVal val="visible"/>
                                      </p:to>
                                    </p:set>
                                    <p:animEffect transition="in" filter="wipe(right)">
                                      <p:cBhvr>
                                        <p:cTn id="49" dur="500"/>
                                        <p:tgtEl>
                                          <p:spTgt spid="28">
                                            <p:txEl>
                                              <p:pRg st="2" end="2"/>
                                            </p:txEl>
                                          </p:spTgt>
                                        </p:tgtEl>
                                      </p:cBhvr>
                                    </p:animEffect>
                                  </p:childTnLst>
                                </p:cTn>
                              </p:par>
                            </p:childTnLst>
                          </p:cTn>
                        </p:par>
                      </p:childTnLst>
                    </p:cTn>
                  </p:par>
                  <p:par>
                    <p:cTn id="50" fill="hold">
                      <p:stCondLst>
                        <p:cond delay="indefinite"/>
                      </p:stCondLst>
                      <p:childTnLst>
                        <p:par>
                          <p:cTn id="51" fill="hold">
                            <p:stCondLst>
                              <p:cond delay="0"/>
                            </p:stCondLst>
                            <p:childTnLst>
                              <p:par>
                                <p:cTn id="52" presetID="22" presetClass="entr" presetSubtype="2" fill="hold" grpId="0" nodeType="clickEffect">
                                  <p:stCondLst>
                                    <p:cond delay="0"/>
                                  </p:stCondLst>
                                  <p:childTnLst>
                                    <p:set>
                                      <p:cBhvr>
                                        <p:cTn id="53" dur="1" fill="hold">
                                          <p:stCondLst>
                                            <p:cond delay="0"/>
                                          </p:stCondLst>
                                        </p:cTn>
                                        <p:tgtEl>
                                          <p:spTgt spid="28">
                                            <p:txEl>
                                              <p:pRg st="3" end="3"/>
                                            </p:txEl>
                                          </p:spTgt>
                                        </p:tgtEl>
                                        <p:attrNameLst>
                                          <p:attrName>style.visibility</p:attrName>
                                        </p:attrNameLst>
                                      </p:cBhvr>
                                      <p:to>
                                        <p:strVal val="visible"/>
                                      </p:to>
                                    </p:set>
                                    <p:animEffect transition="in" filter="wipe(right)">
                                      <p:cBhvr>
                                        <p:cTn id="54" dur="500"/>
                                        <p:tgtEl>
                                          <p:spTgt spid="28">
                                            <p:txEl>
                                              <p:pRg st="3" end="3"/>
                                            </p:txEl>
                                          </p:spTgt>
                                        </p:tgtEl>
                                      </p:cBhvr>
                                    </p:animEffect>
                                  </p:childTnLst>
                                </p:cTn>
                              </p:par>
                            </p:childTnLst>
                          </p:cTn>
                        </p:par>
                      </p:childTnLst>
                    </p:cTn>
                  </p:par>
                  <p:par>
                    <p:cTn id="55" fill="hold">
                      <p:stCondLst>
                        <p:cond delay="indefinite"/>
                      </p:stCondLst>
                      <p:childTnLst>
                        <p:par>
                          <p:cTn id="56" fill="hold">
                            <p:stCondLst>
                              <p:cond delay="0"/>
                            </p:stCondLst>
                            <p:childTnLst>
                              <p:par>
                                <p:cTn id="57" presetID="22" presetClass="entr" presetSubtype="2" fill="hold" grpId="0" nodeType="clickEffect">
                                  <p:stCondLst>
                                    <p:cond delay="0"/>
                                  </p:stCondLst>
                                  <p:childTnLst>
                                    <p:set>
                                      <p:cBhvr>
                                        <p:cTn id="58" dur="1" fill="hold">
                                          <p:stCondLst>
                                            <p:cond delay="0"/>
                                          </p:stCondLst>
                                        </p:cTn>
                                        <p:tgtEl>
                                          <p:spTgt spid="28">
                                            <p:txEl>
                                              <p:pRg st="4" end="4"/>
                                            </p:txEl>
                                          </p:spTgt>
                                        </p:tgtEl>
                                        <p:attrNameLst>
                                          <p:attrName>style.visibility</p:attrName>
                                        </p:attrNameLst>
                                      </p:cBhvr>
                                      <p:to>
                                        <p:strVal val="visible"/>
                                      </p:to>
                                    </p:set>
                                    <p:animEffect transition="in" filter="wipe(right)">
                                      <p:cBhvr>
                                        <p:cTn id="59" dur="500"/>
                                        <p:tgtEl>
                                          <p:spTgt spid="28">
                                            <p:txEl>
                                              <p:pRg st="4" end="4"/>
                                            </p:txEl>
                                          </p:spTgt>
                                        </p:tgtEl>
                                      </p:cBhvr>
                                    </p:animEffect>
                                  </p:childTnLst>
                                </p:cTn>
                              </p:par>
                            </p:childTnLst>
                          </p:cTn>
                        </p:par>
                      </p:childTnLst>
                    </p:cTn>
                  </p:par>
                  <p:par>
                    <p:cTn id="60" fill="hold">
                      <p:stCondLst>
                        <p:cond delay="indefinite"/>
                      </p:stCondLst>
                      <p:childTnLst>
                        <p:par>
                          <p:cTn id="61" fill="hold">
                            <p:stCondLst>
                              <p:cond delay="0"/>
                            </p:stCondLst>
                            <p:childTnLst>
                              <p:par>
                                <p:cTn id="62" presetID="22" presetClass="entr" presetSubtype="2" fill="hold" grpId="0" nodeType="clickEffect">
                                  <p:stCondLst>
                                    <p:cond delay="0"/>
                                  </p:stCondLst>
                                  <p:childTnLst>
                                    <p:set>
                                      <p:cBhvr>
                                        <p:cTn id="63" dur="1" fill="hold">
                                          <p:stCondLst>
                                            <p:cond delay="0"/>
                                          </p:stCondLst>
                                        </p:cTn>
                                        <p:tgtEl>
                                          <p:spTgt spid="28">
                                            <p:txEl>
                                              <p:pRg st="5" end="5"/>
                                            </p:txEl>
                                          </p:spTgt>
                                        </p:tgtEl>
                                        <p:attrNameLst>
                                          <p:attrName>style.visibility</p:attrName>
                                        </p:attrNameLst>
                                      </p:cBhvr>
                                      <p:to>
                                        <p:strVal val="visible"/>
                                      </p:to>
                                    </p:set>
                                    <p:animEffect transition="in" filter="wipe(right)">
                                      <p:cBhvr>
                                        <p:cTn id="64" dur="500"/>
                                        <p:tgtEl>
                                          <p:spTgt spid="28">
                                            <p:txEl>
                                              <p:pRg st="5" end="5"/>
                                            </p:txEl>
                                          </p:spTgt>
                                        </p:tgtEl>
                                      </p:cBhvr>
                                    </p:animEffect>
                                  </p:childTnLst>
                                </p:cTn>
                              </p:par>
                            </p:childTnLst>
                          </p:cTn>
                        </p:par>
                      </p:childTnLst>
                    </p:cTn>
                  </p:par>
                  <p:par>
                    <p:cTn id="65" fill="hold">
                      <p:stCondLst>
                        <p:cond delay="indefinite"/>
                      </p:stCondLst>
                      <p:childTnLst>
                        <p:par>
                          <p:cTn id="66" fill="hold">
                            <p:stCondLst>
                              <p:cond delay="0"/>
                            </p:stCondLst>
                            <p:childTnLst>
                              <p:par>
                                <p:cTn id="67" presetID="14" presetClass="entr" presetSubtype="10" fill="hold" grpId="0" nodeType="clickEffect">
                                  <p:stCondLst>
                                    <p:cond delay="0"/>
                                  </p:stCondLst>
                                  <p:childTnLst>
                                    <p:set>
                                      <p:cBhvr>
                                        <p:cTn id="68" dur="1" fill="hold">
                                          <p:stCondLst>
                                            <p:cond delay="0"/>
                                          </p:stCondLst>
                                        </p:cTn>
                                        <p:tgtEl>
                                          <p:spTgt spid="25"/>
                                        </p:tgtEl>
                                        <p:attrNameLst>
                                          <p:attrName>style.visibility</p:attrName>
                                        </p:attrNameLst>
                                      </p:cBhvr>
                                      <p:to>
                                        <p:strVal val="visible"/>
                                      </p:to>
                                    </p:set>
                                    <p:animEffect transition="in" filter="randombar(horizontal)">
                                      <p:cBhvr>
                                        <p:cTn id="69" dur="500"/>
                                        <p:tgtEl>
                                          <p:spTgt spid="25"/>
                                        </p:tgtEl>
                                      </p:cBhvr>
                                    </p:animEffect>
                                  </p:childTnLst>
                                </p:cTn>
                              </p:par>
                            </p:childTnLst>
                          </p:cTn>
                        </p:par>
                      </p:childTnLst>
                    </p:cTn>
                  </p:par>
                  <p:par>
                    <p:cTn id="70" fill="hold">
                      <p:stCondLst>
                        <p:cond delay="indefinite"/>
                      </p:stCondLst>
                      <p:childTnLst>
                        <p:par>
                          <p:cTn id="71" fill="hold">
                            <p:stCondLst>
                              <p:cond delay="0"/>
                            </p:stCondLst>
                            <p:childTnLst>
                              <p:par>
                                <p:cTn id="72" presetID="22" presetClass="entr" presetSubtype="2" fill="hold" grpId="0" nodeType="clickEffect">
                                  <p:stCondLst>
                                    <p:cond delay="0"/>
                                  </p:stCondLst>
                                  <p:childTnLst>
                                    <p:set>
                                      <p:cBhvr>
                                        <p:cTn id="73" dur="1" fill="hold">
                                          <p:stCondLst>
                                            <p:cond delay="0"/>
                                          </p:stCondLst>
                                        </p:cTn>
                                        <p:tgtEl>
                                          <p:spTgt spid="29">
                                            <p:bg/>
                                          </p:spTgt>
                                        </p:tgtEl>
                                        <p:attrNameLst>
                                          <p:attrName>style.visibility</p:attrName>
                                        </p:attrNameLst>
                                      </p:cBhvr>
                                      <p:to>
                                        <p:strVal val="visible"/>
                                      </p:to>
                                    </p:set>
                                    <p:animEffect transition="in" filter="wipe(right)">
                                      <p:cBhvr>
                                        <p:cTn id="74" dur="500"/>
                                        <p:tgtEl>
                                          <p:spTgt spid="29">
                                            <p:bg/>
                                          </p:spTgt>
                                        </p:tgtEl>
                                      </p:cBhvr>
                                    </p:animEffect>
                                  </p:childTnLst>
                                </p:cTn>
                              </p:par>
                              <p:par>
                                <p:cTn id="75" presetID="22" presetClass="entr" presetSubtype="2" fill="hold" grpId="0" nodeType="withEffect">
                                  <p:stCondLst>
                                    <p:cond delay="0"/>
                                  </p:stCondLst>
                                  <p:childTnLst>
                                    <p:set>
                                      <p:cBhvr>
                                        <p:cTn id="76" dur="1" fill="hold">
                                          <p:stCondLst>
                                            <p:cond delay="0"/>
                                          </p:stCondLst>
                                        </p:cTn>
                                        <p:tgtEl>
                                          <p:spTgt spid="29">
                                            <p:txEl>
                                              <p:pRg st="0" end="0"/>
                                            </p:txEl>
                                          </p:spTgt>
                                        </p:tgtEl>
                                        <p:attrNameLst>
                                          <p:attrName>style.visibility</p:attrName>
                                        </p:attrNameLst>
                                      </p:cBhvr>
                                      <p:to>
                                        <p:strVal val="visible"/>
                                      </p:to>
                                    </p:set>
                                    <p:animEffect transition="in" filter="wipe(right)">
                                      <p:cBhvr>
                                        <p:cTn id="77" dur="500"/>
                                        <p:tgtEl>
                                          <p:spTgt spid="29">
                                            <p:txEl>
                                              <p:pRg st="0" end="0"/>
                                            </p:txEl>
                                          </p:spTgt>
                                        </p:tgtEl>
                                      </p:cBhvr>
                                    </p:animEffect>
                                  </p:childTnLst>
                                </p:cTn>
                              </p:par>
                            </p:childTnLst>
                          </p:cTn>
                        </p:par>
                      </p:childTnLst>
                    </p:cTn>
                  </p:par>
                  <p:par>
                    <p:cTn id="78" fill="hold">
                      <p:stCondLst>
                        <p:cond delay="indefinite"/>
                      </p:stCondLst>
                      <p:childTnLst>
                        <p:par>
                          <p:cTn id="79" fill="hold">
                            <p:stCondLst>
                              <p:cond delay="0"/>
                            </p:stCondLst>
                            <p:childTnLst>
                              <p:par>
                                <p:cTn id="80" presetID="14" presetClass="entr" presetSubtype="10" fill="hold" grpId="0" nodeType="clickEffect">
                                  <p:stCondLst>
                                    <p:cond delay="0"/>
                                  </p:stCondLst>
                                  <p:childTnLst>
                                    <p:set>
                                      <p:cBhvr>
                                        <p:cTn id="81" dur="1" fill="hold">
                                          <p:stCondLst>
                                            <p:cond delay="0"/>
                                          </p:stCondLst>
                                        </p:cTn>
                                        <p:tgtEl>
                                          <p:spTgt spid="26"/>
                                        </p:tgtEl>
                                        <p:attrNameLst>
                                          <p:attrName>style.visibility</p:attrName>
                                        </p:attrNameLst>
                                      </p:cBhvr>
                                      <p:to>
                                        <p:strVal val="visible"/>
                                      </p:to>
                                    </p:set>
                                    <p:animEffect transition="in" filter="randombar(horizontal)">
                                      <p:cBhvr>
                                        <p:cTn id="82" dur="500"/>
                                        <p:tgtEl>
                                          <p:spTgt spid="26"/>
                                        </p:tgtEl>
                                      </p:cBhvr>
                                    </p:animEffect>
                                  </p:childTnLst>
                                </p:cTn>
                              </p:par>
                            </p:childTnLst>
                          </p:cTn>
                        </p:par>
                      </p:childTnLst>
                    </p:cTn>
                  </p:par>
                  <p:par>
                    <p:cTn id="83" fill="hold">
                      <p:stCondLst>
                        <p:cond delay="indefinite"/>
                      </p:stCondLst>
                      <p:childTnLst>
                        <p:par>
                          <p:cTn id="84" fill="hold">
                            <p:stCondLst>
                              <p:cond delay="0"/>
                            </p:stCondLst>
                            <p:childTnLst>
                              <p:par>
                                <p:cTn id="85" presetID="22" presetClass="entr" presetSubtype="2" fill="hold" grpId="0" nodeType="clickEffect">
                                  <p:stCondLst>
                                    <p:cond delay="0"/>
                                  </p:stCondLst>
                                  <p:childTnLst>
                                    <p:set>
                                      <p:cBhvr>
                                        <p:cTn id="86" dur="1" fill="hold">
                                          <p:stCondLst>
                                            <p:cond delay="0"/>
                                          </p:stCondLst>
                                        </p:cTn>
                                        <p:tgtEl>
                                          <p:spTgt spid="30">
                                            <p:bg/>
                                          </p:spTgt>
                                        </p:tgtEl>
                                        <p:attrNameLst>
                                          <p:attrName>style.visibility</p:attrName>
                                        </p:attrNameLst>
                                      </p:cBhvr>
                                      <p:to>
                                        <p:strVal val="visible"/>
                                      </p:to>
                                    </p:set>
                                    <p:animEffect transition="in" filter="wipe(right)">
                                      <p:cBhvr>
                                        <p:cTn id="87" dur="500"/>
                                        <p:tgtEl>
                                          <p:spTgt spid="30">
                                            <p:bg/>
                                          </p:spTgt>
                                        </p:tgtEl>
                                      </p:cBhvr>
                                    </p:animEffect>
                                  </p:childTnLst>
                                </p:cTn>
                              </p:par>
                              <p:par>
                                <p:cTn id="88" presetID="22" presetClass="entr" presetSubtype="2" fill="hold" grpId="0" nodeType="withEffect">
                                  <p:stCondLst>
                                    <p:cond delay="0"/>
                                  </p:stCondLst>
                                  <p:childTnLst>
                                    <p:set>
                                      <p:cBhvr>
                                        <p:cTn id="89" dur="1" fill="hold">
                                          <p:stCondLst>
                                            <p:cond delay="0"/>
                                          </p:stCondLst>
                                        </p:cTn>
                                        <p:tgtEl>
                                          <p:spTgt spid="30">
                                            <p:txEl>
                                              <p:pRg st="0" end="0"/>
                                            </p:txEl>
                                          </p:spTgt>
                                        </p:tgtEl>
                                        <p:attrNameLst>
                                          <p:attrName>style.visibility</p:attrName>
                                        </p:attrNameLst>
                                      </p:cBhvr>
                                      <p:to>
                                        <p:strVal val="visible"/>
                                      </p:to>
                                    </p:set>
                                    <p:animEffect transition="in" filter="wipe(right)">
                                      <p:cBhvr>
                                        <p:cTn id="90" dur="500"/>
                                        <p:tgtEl>
                                          <p:spTgt spid="30">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video>
              <p:cMediaNode vol="80000">
                <p:cTn id="91" fill="hold" display="0">
                  <p:stCondLst>
                    <p:cond delay="indefinite"/>
                  </p:stCondLst>
                </p:cTn>
                <p:tgtEl>
                  <p:spTgt spid="16"/>
                </p:tgtEl>
              </p:cMediaNode>
            </p:video>
          </p:childTnLst>
        </p:cTn>
      </p:par>
    </p:tnLst>
    <p:bldLst>
      <p:bldP spid="24" grpId="0" animBg="1"/>
      <p:bldP spid="19" grpId="0" animBg="1"/>
      <p:bldP spid="25" grpId="0" animBg="1"/>
      <p:bldP spid="26" grpId="0" animBg="1"/>
      <p:bldP spid="28" grpId="0" uiExpand="1" build="p" animBg="1"/>
      <p:bldP spid="29" grpId="0" uiExpand="1" build="p" animBg="1"/>
      <p:bldP spid="30" grpId="0" uiExpand="1" build="p" animBg="1"/>
      <p:bldP spid="31" grpId="0" animBg="1"/>
      <p:bldP spid="32" grpId="0" animBg="1"/>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 name="Rectangle 19"/>
          <p:cNvSpPr/>
          <p:nvPr/>
        </p:nvSpPr>
        <p:spPr>
          <a:xfrm>
            <a:off x="-14514" y="-46181"/>
            <a:ext cx="12206514" cy="1005543"/>
          </a:xfrm>
          <a:prstGeom prst="rect">
            <a:avLst/>
          </a:prstGeom>
          <a:solidFill>
            <a:schemeClr val="bg1">
              <a:alpha val="70000"/>
            </a:schemeClr>
          </a:solidFill>
          <a:ln>
            <a:noFill/>
          </a:ln>
          <a:effectLst>
            <a:softEdge rad="0"/>
          </a:effectLst>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rtl="1"/>
            <a:endParaRPr lang="fa-IR" sz="3276" dirty="0"/>
          </a:p>
        </p:txBody>
      </p:sp>
      <p:sp>
        <p:nvSpPr>
          <p:cNvPr id="22" name="Rounded Rectangle 21"/>
          <p:cNvSpPr/>
          <p:nvPr/>
        </p:nvSpPr>
        <p:spPr>
          <a:xfrm>
            <a:off x="9144000" y="179882"/>
            <a:ext cx="3005399" cy="596269"/>
          </a:xfrm>
          <a:prstGeom prst="roundRect">
            <a:avLst>
              <a:gd name="adj" fmla="val 18333"/>
            </a:avLst>
          </a:prstGeom>
          <a:solidFill>
            <a:srgbClr val="66FFCC"/>
          </a:solidFill>
          <a:ln/>
        </p:spPr>
        <p:style>
          <a:lnRef idx="0">
            <a:schemeClr val="accent2"/>
          </a:lnRef>
          <a:fillRef idx="3">
            <a:schemeClr val="accent2"/>
          </a:fillRef>
          <a:effectRef idx="3">
            <a:schemeClr val="accent2"/>
          </a:effectRef>
          <a:fontRef idx="minor">
            <a:schemeClr val="lt1"/>
          </a:fontRef>
        </p:style>
        <p:txBody>
          <a:bodyPr rtlCol="0" anchor="ctr"/>
          <a:lstStyle/>
          <a:p>
            <a:pPr algn="ctr" rtl="1"/>
            <a:r>
              <a:rPr lang="fa-IR" sz="2400" b="1" dirty="0">
                <a:solidFill>
                  <a:srgbClr val="002060"/>
                </a:solidFill>
                <a:latin typeface="Noor_Titr" pitchFamily="2" charset="-78"/>
                <a:cs typeface="B Titr" panose="00000700000000000000" pitchFamily="2" charset="-78"/>
              </a:rPr>
              <a:t>2. عظمت راهِ طی‌شده</a:t>
            </a:r>
          </a:p>
        </p:txBody>
      </p:sp>
      <p:sp>
        <p:nvSpPr>
          <p:cNvPr id="23" name="Left Arrow 22"/>
          <p:cNvSpPr/>
          <p:nvPr/>
        </p:nvSpPr>
        <p:spPr>
          <a:xfrm>
            <a:off x="8405772" y="332086"/>
            <a:ext cx="457200" cy="299808"/>
          </a:xfrm>
          <a:prstGeom prst="leftArrow">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endParaRPr lang="fa-IR"/>
          </a:p>
        </p:txBody>
      </p:sp>
      <p:sp>
        <p:nvSpPr>
          <p:cNvPr id="25" name="Rectangle: Rounded Corners 7">
            <a:extLst>
              <a:ext uri="{FF2B5EF4-FFF2-40B4-BE49-F238E27FC236}">
                <a16:creationId xmlns:a16="http://schemas.microsoft.com/office/drawing/2014/main" xmlns="" id="{74D89166-66DA-C49C-F40A-E1D7D01BAE3A}"/>
              </a:ext>
            </a:extLst>
          </p:cNvPr>
          <p:cNvSpPr/>
          <p:nvPr/>
        </p:nvSpPr>
        <p:spPr>
          <a:xfrm>
            <a:off x="4766978" y="191724"/>
            <a:ext cx="3498280" cy="584200"/>
          </a:xfrm>
          <a:prstGeom prst="roundRect">
            <a:avLst>
              <a:gd name="adj" fmla="val 50000"/>
            </a:avLst>
          </a:prstGeom>
          <a:solidFill>
            <a:schemeClr val="bg1"/>
          </a:solidFill>
          <a:ln>
            <a:noFill/>
          </a:ln>
          <a:effectLst/>
        </p:spPr>
        <p:style>
          <a:lnRef idx="0">
            <a:schemeClr val="accent1"/>
          </a:lnRef>
          <a:fillRef idx="3">
            <a:schemeClr val="accent1"/>
          </a:fillRef>
          <a:effectRef idx="3">
            <a:schemeClr val="accent1"/>
          </a:effectRef>
          <a:fontRef idx="minor">
            <a:schemeClr val="lt1"/>
          </a:fontRef>
        </p:style>
        <p:txBody>
          <a:bodyPr rtlCol="1" anchor="ctr"/>
          <a:lstStyle/>
          <a:p>
            <a:pPr algn="ctr" rtl="1"/>
            <a:r>
              <a:rPr lang="fa-IR" sz="2000" b="1" dirty="0">
                <a:solidFill>
                  <a:schemeClr val="tx1"/>
                </a:solidFill>
                <a:latin typeface="Noor_Titr" pitchFamily="2" charset="-78"/>
                <a:cs typeface="B Titr" panose="00000700000000000000" pitchFamily="2" charset="-78"/>
              </a:rPr>
              <a:t>برکات انقلاب اسلامی</a:t>
            </a:r>
          </a:p>
        </p:txBody>
      </p:sp>
      <p:sp>
        <p:nvSpPr>
          <p:cNvPr id="28" name="Left Arrow 27"/>
          <p:cNvSpPr/>
          <p:nvPr/>
        </p:nvSpPr>
        <p:spPr>
          <a:xfrm>
            <a:off x="4169264" y="328112"/>
            <a:ext cx="457200" cy="299808"/>
          </a:xfrm>
          <a:prstGeom prst="leftArrow">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endParaRPr lang="fa-IR"/>
          </a:p>
        </p:txBody>
      </p:sp>
      <p:sp>
        <p:nvSpPr>
          <p:cNvPr id="29" name="Rectangle: Rounded Corners 7">
            <a:extLst>
              <a:ext uri="{FF2B5EF4-FFF2-40B4-BE49-F238E27FC236}">
                <a16:creationId xmlns:a16="http://schemas.microsoft.com/office/drawing/2014/main" xmlns="" id="{74D89166-66DA-C49C-F40A-E1D7D01BAE3A}"/>
              </a:ext>
            </a:extLst>
          </p:cNvPr>
          <p:cNvSpPr/>
          <p:nvPr/>
        </p:nvSpPr>
        <p:spPr>
          <a:xfrm>
            <a:off x="478234" y="62261"/>
            <a:ext cx="3516318" cy="406800"/>
          </a:xfrm>
          <a:prstGeom prst="roundRect">
            <a:avLst>
              <a:gd name="adj" fmla="val 50000"/>
            </a:avLst>
          </a:prstGeom>
          <a:solidFill>
            <a:schemeClr val="accent4">
              <a:lumMod val="60000"/>
              <a:lumOff val="40000"/>
            </a:schemeClr>
          </a:solidFill>
          <a:ln>
            <a:noFill/>
          </a:ln>
          <a:effectLst/>
        </p:spPr>
        <p:style>
          <a:lnRef idx="0">
            <a:schemeClr val="accent1"/>
          </a:lnRef>
          <a:fillRef idx="3">
            <a:schemeClr val="accent1"/>
          </a:fillRef>
          <a:effectRef idx="3">
            <a:schemeClr val="accent1"/>
          </a:effectRef>
          <a:fontRef idx="minor">
            <a:schemeClr val="lt1"/>
          </a:fontRef>
        </p:style>
        <p:txBody>
          <a:bodyPr rtlCol="1" anchor="ctr"/>
          <a:lstStyle/>
          <a:p>
            <a:pPr algn="ctr" rtl="1"/>
            <a:r>
              <a:rPr lang="fa-IR" sz="1800" b="1" dirty="0">
                <a:solidFill>
                  <a:srgbClr val="08355F"/>
                </a:solidFill>
                <a:latin typeface="Noor_Titr" pitchFamily="2" charset="-78"/>
                <a:cs typeface="B Titr" panose="00000700000000000000" pitchFamily="2" charset="-78"/>
              </a:rPr>
              <a:t>6. رشد معنویت و </a:t>
            </a:r>
            <a:r>
              <a:rPr lang="fa-IR" sz="1800" b="1" dirty="0" smtClean="0">
                <a:solidFill>
                  <a:srgbClr val="08355F"/>
                </a:solidFill>
                <a:latin typeface="Noor_Titr" pitchFamily="2" charset="-78"/>
                <a:cs typeface="B Titr" panose="00000700000000000000" pitchFamily="2" charset="-78"/>
              </a:rPr>
              <a:t>اخلاق</a:t>
            </a:r>
            <a:endParaRPr lang="fa-IR" sz="1800" b="1" dirty="0">
              <a:solidFill>
                <a:srgbClr val="08355F"/>
              </a:solidFill>
              <a:latin typeface="Noor_Titr" pitchFamily="2" charset="-78"/>
              <a:cs typeface="B Titr" panose="00000700000000000000" pitchFamily="2" charset="-78"/>
            </a:endParaRPr>
          </a:p>
        </p:txBody>
      </p:sp>
      <p:pic>
        <p:nvPicPr>
          <p:cNvPr id="21" name="15-16">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8"/>
          <a:stretch>
            <a:fillRect/>
          </a:stretch>
        </p:blipFill>
        <p:spPr>
          <a:xfrm>
            <a:off x="92075" y="1295970"/>
            <a:ext cx="7317424" cy="4390455"/>
          </a:xfrm>
          <a:prstGeom prst="rect">
            <a:avLst/>
          </a:prstGeom>
        </p:spPr>
      </p:pic>
      <p:pic>
        <p:nvPicPr>
          <p:cNvPr id="24" name="Picture 23">
            <a:extLst>
              <a:ext uri="{FF2B5EF4-FFF2-40B4-BE49-F238E27FC236}">
                <a16:creationId xmlns:a16="http://schemas.microsoft.com/office/drawing/2014/main" xmlns="" id="{6D6030E1-B360-47CF-8E46-A948E7927D8D}"/>
              </a:ext>
            </a:extLst>
          </p:cNvPr>
          <p:cNvPicPr>
            <a:picLocks noChangeAspect="1"/>
          </p:cNvPicPr>
          <p:nvPr/>
        </p:nvPicPr>
        <p:blipFill>
          <a:blip r:embed="rId9" cstate="email">
            <a:extLst>
              <a:ext uri="{BEBA8EAE-BF5A-486C-A8C5-ECC9F3942E4B}">
                <a14:imgProps xmlns:a14="http://schemas.microsoft.com/office/drawing/2010/main">
                  <a14:imgLayer r:embed="rId10">
                    <a14:imgEffect>
                      <a14:artisticPhotocopy/>
                    </a14:imgEffect>
                    <a14:imgEffect>
                      <a14:brightnessContrast bright="40000" contrast="40000"/>
                    </a14:imgEffect>
                  </a14:imgLayer>
                </a14:imgProps>
              </a:ext>
              <a:ext uri="{28A0092B-C50C-407E-A947-70E740481C1C}">
                <a14:useLocalDpi xmlns:a14="http://schemas.microsoft.com/office/drawing/2010/main"/>
              </a:ext>
            </a:extLst>
          </a:blip>
          <a:srcRect/>
          <a:stretch/>
        </p:blipFill>
        <p:spPr>
          <a:xfrm>
            <a:off x="0" y="6636334"/>
            <a:ext cx="942391" cy="942391"/>
          </a:xfrm>
          <a:prstGeom prst="rect">
            <a:avLst/>
          </a:prstGeom>
        </p:spPr>
      </p:pic>
      <p:sp>
        <p:nvSpPr>
          <p:cNvPr id="37" name="Rectangle: Rounded Corners 14">
            <a:extLst>
              <a:ext uri="{FF2B5EF4-FFF2-40B4-BE49-F238E27FC236}">
                <a16:creationId xmlns:a16="http://schemas.microsoft.com/office/drawing/2014/main" xmlns="" id="{0A727FDB-AAA0-47E4-9D0A-558C71CFD319}"/>
              </a:ext>
            </a:extLst>
          </p:cNvPr>
          <p:cNvSpPr/>
          <p:nvPr/>
        </p:nvSpPr>
        <p:spPr>
          <a:xfrm>
            <a:off x="7522417" y="1207737"/>
            <a:ext cx="4628754" cy="649112"/>
          </a:xfrm>
          <a:prstGeom prst="roundRect">
            <a:avLst>
              <a:gd name="adj" fmla="val 44915"/>
            </a:avLst>
          </a:prstGeom>
          <a:solidFill>
            <a:schemeClr val="accent4">
              <a:lumMod val="60000"/>
              <a:lumOff val="40000"/>
            </a:schemeClr>
          </a:solidFill>
          <a:ln>
            <a:noFill/>
          </a:ln>
          <a:effectLst/>
        </p:spPr>
        <p:style>
          <a:lnRef idx="0">
            <a:schemeClr val="accent1"/>
          </a:lnRef>
          <a:fillRef idx="3">
            <a:schemeClr val="accent1"/>
          </a:fillRef>
          <a:effectRef idx="3">
            <a:schemeClr val="accent1"/>
          </a:effectRef>
          <a:fontRef idx="minor">
            <a:schemeClr val="lt1"/>
          </a:fontRef>
        </p:style>
        <p:txBody>
          <a:bodyPr rtlCol="1" anchor="ctr"/>
          <a:lstStyle/>
          <a:p>
            <a:pPr algn="ctr" rtl="1"/>
            <a:r>
              <a:rPr lang="fa-IR" sz="1800" b="1" dirty="0">
                <a:solidFill>
                  <a:srgbClr val="08355F"/>
                </a:solidFill>
                <a:latin typeface="Noor_Titr" pitchFamily="2" charset="-78"/>
                <a:cs typeface="B Titr" panose="00000700000000000000" pitchFamily="2" charset="-78"/>
              </a:rPr>
              <a:t>سادسا: افزایش چشمگیر عیار معنویت و اخلاق در فضای عمومی جامعه</a:t>
            </a:r>
          </a:p>
        </p:txBody>
      </p:sp>
      <p:sp>
        <p:nvSpPr>
          <p:cNvPr id="38" name="TextBox 37">
            <a:extLst>
              <a:ext uri="{FF2B5EF4-FFF2-40B4-BE49-F238E27FC236}">
                <a16:creationId xmlns:a16="http://schemas.microsoft.com/office/drawing/2014/main" xmlns="" id="{7B76F21B-A262-425B-B6D3-9D5C380E97AF}"/>
              </a:ext>
            </a:extLst>
          </p:cNvPr>
          <p:cNvSpPr txBox="1"/>
          <p:nvPr/>
        </p:nvSpPr>
        <p:spPr>
          <a:xfrm>
            <a:off x="7520130" y="1959238"/>
            <a:ext cx="4616686" cy="4124206"/>
          </a:xfrm>
          <a:prstGeom prst="rect">
            <a:avLst/>
          </a:prstGeom>
          <a:noFill/>
          <a:ln w="38100">
            <a:solidFill>
              <a:srgbClr val="93E3FF"/>
            </a:solidFill>
          </a:ln>
          <a:effectLst/>
        </p:spPr>
        <p:style>
          <a:lnRef idx="0">
            <a:schemeClr val="accent1"/>
          </a:lnRef>
          <a:fillRef idx="3">
            <a:schemeClr val="accent1"/>
          </a:fillRef>
          <a:effectRef idx="3">
            <a:schemeClr val="accent1"/>
          </a:effectRef>
          <a:fontRef idx="minor">
            <a:schemeClr val="lt1"/>
          </a:fontRef>
        </p:style>
        <p:txBody>
          <a:bodyPr rtlCol="1" anchor="ctr"/>
          <a:lstStyle>
            <a:defPPr>
              <a:defRPr lang="en-US"/>
            </a:defPPr>
            <a:lvl1pPr algn="ctr" rtl="1">
              <a:lnSpc>
                <a:spcPct val="150000"/>
              </a:lnSpc>
              <a:defRPr sz="1600" b="1">
                <a:solidFill>
                  <a:prstClr val="white"/>
                </a:solidFill>
                <a:latin typeface="B Zar "/>
                <a:cs typeface="B Mitra" panose="00000400000000000000" pitchFamily="2" charset="-78"/>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r>
              <a:rPr lang="fa-IR" dirty="0"/>
              <a:t>این پدیده‌ی مبارک را رفتار و منش حضرت امام خمینی در طول دوران مبارزه و پس از پیروزی انقلاب، بیش از هر چیز رواج داد</a:t>
            </a:r>
          </a:p>
          <a:p>
            <a:endParaRPr lang="fa-IR" dirty="0"/>
          </a:p>
          <a:p>
            <a:r>
              <a:rPr lang="fa-IR" dirty="0"/>
              <a:t>مجاهدت‌های جوانان در میدان‌های سخت از جمله دفاع مقدّس ماجراهای صدر اسلام را زنده و نمایان در برابر چشم همه </a:t>
            </a:r>
            <a:r>
              <a:rPr lang="fa-IR" dirty="0" smtClean="0"/>
              <a:t>نهاد.</a:t>
            </a:r>
            <a:endParaRPr lang="fa-IR" dirty="0"/>
          </a:p>
          <a:p>
            <a:endParaRPr lang="fa-IR" sz="200" dirty="0" smtClean="0"/>
          </a:p>
          <a:p>
            <a:r>
              <a:rPr lang="fa-IR" dirty="0" smtClean="0"/>
              <a:t>مساجد </a:t>
            </a:r>
            <a:r>
              <a:rPr lang="fa-IR" dirty="0"/>
              <a:t>و فضاهای دینی رونقی بی‌سابقه </a:t>
            </a:r>
            <a:r>
              <a:rPr lang="fa-IR" dirty="0" smtClean="0"/>
              <a:t>گرفت.</a:t>
            </a:r>
            <a:endParaRPr lang="fa-IR" dirty="0"/>
          </a:p>
          <a:p>
            <a:endParaRPr lang="fa-IR" dirty="0" smtClean="0"/>
          </a:p>
          <a:p>
            <a:r>
              <a:rPr lang="fa-IR" dirty="0" smtClean="0"/>
              <a:t>اینها </a:t>
            </a:r>
            <a:r>
              <a:rPr lang="fa-IR" dirty="0"/>
              <a:t>همه در دورانی اتّفاق افتاده که سقوط اخلاقی روزافزون غرب و پیروانش و تبلیغات پُرحجم آنان برای کشاندن مرد و زن به لجن‌زارهای فساد، اخلاق و معنویّت را در بخش‌های عمده‌ی عالم منزوی کرده است؛</a:t>
            </a:r>
          </a:p>
        </p:txBody>
      </p:sp>
      <p:pic>
        <p:nvPicPr>
          <p:cNvPr id="42" name="Picture 41">
            <a:extLst>
              <a:ext uri="{FF2B5EF4-FFF2-40B4-BE49-F238E27FC236}">
                <a16:creationId xmlns:a16="http://schemas.microsoft.com/office/drawing/2014/main" xmlns="" id="{D5FD6195-C449-4206-8F37-83278BBB5CAE}"/>
              </a:ext>
            </a:extLst>
          </p:cNvPr>
          <p:cNvPicPr>
            <a:picLocks noChangeAspect="1"/>
          </p:cNvPicPr>
          <p:nvPr/>
        </p:nvPicPr>
        <p:blipFill>
          <a:blip r:embed="rId11">
            <a:extLst>
              <a:ext uri="{28A0092B-C50C-407E-A947-70E740481C1C}">
                <a14:useLocalDpi xmlns:a14="http://schemas.microsoft.com/office/drawing/2010/main"/>
              </a:ext>
            </a:extLst>
          </a:blip>
          <a:stretch>
            <a:fillRect/>
          </a:stretch>
        </p:blipFill>
        <p:spPr>
          <a:xfrm>
            <a:off x="987361" y="6431590"/>
            <a:ext cx="3119944" cy="841263"/>
          </a:xfrm>
          <a:prstGeom prst="rect">
            <a:avLst/>
          </a:prstGeom>
        </p:spPr>
      </p:pic>
      <p:sp>
        <p:nvSpPr>
          <p:cNvPr id="43" name="TextBox 42">
            <a:extLst>
              <a:ext uri="{FF2B5EF4-FFF2-40B4-BE49-F238E27FC236}">
                <a16:creationId xmlns:a16="http://schemas.microsoft.com/office/drawing/2014/main" xmlns="" id="{AD075A09-87E0-4115-BA4B-0CE99E0D31A6}"/>
              </a:ext>
            </a:extLst>
          </p:cNvPr>
          <p:cNvSpPr txBox="1"/>
          <p:nvPr/>
        </p:nvSpPr>
        <p:spPr>
          <a:xfrm>
            <a:off x="1830599" y="6729506"/>
            <a:ext cx="2163952" cy="253916"/>
          </a:xfrm>
          <a:prstGeom prst="rect">
            <a:avLst/>
          </a:prstGeom>
          <a:noFill/>
        </p:spPr>
        <p:txBody>
          <a:bodyPr wrap="square">
            <a:spAutoFit/>
          </a:bodyPr>
          <a:lstStyle/>
          <a:p>
            <a:pPr algn="ctr" defTabSz="914400" rtl="1">
              <a:defRPr/>
            </a:pPr>
            <a:r>
              <a:rPr lang="fa-IR" sz="1050" b="1" dirty="0">
                <a:solidFill>
                  <a:prstClr val="white"/>
                </a:solidFill>
                <a:latin typeface="Noor_Titr" pitchFamily="2" charset="-78"/>
                <a:cs typeface="B Zar" panose="00000400000000000000" pitchFamily="2" charset="-78"/>
              </a:rPr>
              <a:t>شوق به قرآن از برکات انقلاب اسلامی</a:t>
            </a:r>
          </a:p>
        </p:txBody>
      </p:sp>
      <p:pic>
        <p:nvPicPr>
          <p:cNvPr id="47" name="Picture 46">
            <a:extLst>
              <a:ext uri="{FF2B5EF4-FFF2-40B4-BE49-F238E27FC236}">
                <a16:creationId xmlns:a16="http://schemas.microsoft.com/office/drawing/2014/main" xmlns="" id="{3F286374-D306-4064-8DCB-4FFEEDCCB5EC}"/>
              </a:ext>
            </a:extLst>
          </p:cNvPr>
          <p:cNvPicPr>
            <a:picLocks noChangeAspect="1"/>
          </p:cNvPicPr>
          <p:nvPr/>
        </p:nvPicPr>
        <p:blipFill>
          <a:blip r:embed="rId11">
            <a:extLst>
              <a:ext uri="{28A0092B-C50C-407E-A947-70E740481C1C}">
                <a14:useLocalDpi xmlns:a14="http://schemas.microsoft.com/office/drawing/2010/main"/>
              </a:ext>
            </a:extLst>
          </a:blip>
          <a:stretch>
            <a:fillRect/>
          </a:stretch>
        </p:blipFill>
        <p:spPr>
          <a:xfrm>
            <a:off x="4107305" y="6431590"/>
            <a:ext cx="2314374" cy="841263"/>
          </a:xfrm>
          <a:prstGeom prst="rect">
            <a:avLst/>
          </a:prstGeom>
        </p:spPr>
      </p:pic>
      <p:sp>
        <p:nvSpPr>
          <p:cNvPr id="48" name="TextBox 47">
            <a:extLst>
              <a:ext uri="{FF2B5EF4-FFF2-40B4-BE49-F238E27FC236}">
                <a16:creationId xmlns:a16="http://schemas.microsoft.com/office/drawing/2014/main" xmlns="" id="{ED40BF85-DC4A-4DC4-8BB0-832B844D8CE2}"/>
              </a:ext>
            </a:extLst>
          </p:cNvPr>
          <p:cNvSpPr txBox="1"/>
          <p:nvPr/>
        </p:nvSpPr>
        <p:spPr>
          <a:xfrm>
            <a:off x="5141170" y="6711571"/>
            <a:ext cx="1172214" cy="461665"/>
          </a:xfrm>
          <a:prstGeom prst="rect">
            <a:avLst/>
          </a:prstGeom>
          <a:noFill/>
        </p:spPr>
        <p:txBody>
          <a:bodyPr wrap="square">
            <a:spAutoFit/>
          </a:bodyPr>
          <a:lstStyle/>
          <a:p>
            <a:pPr algn="ctr" defTabSz="914400" rtl="1">
              <a:defRPr/>
            </a:pPr>
            <a:r>
              <a:rPr lang="fa-IR" sz="1200" b="1" dirty="0">
                <a:solidFill>
                  <a:prstClr val="white"/>
                </a:solidFill>
                <a:latin typeface="Noor_Titr" pitchFamily="2" charset="-78"/>
                <a:cs typeface="B Zar" panose="00000400000000000000" pitchFamily="2" charset="-78"/>
              </a:rPr>
              <a:t>قاسم‌ابن‌الحسن‌ها...</a:t>
            </a:r>
          </a:p>
        </p:txBody>
      </p:sp>
      <p:pic>
        <p:nvPicPr>
          <p:cNvPr id="49" name="13981019_44698_l">
            <a:hlinkClick r:id="" action="ppaction://media"/>
            <a:extLst>
              <a:ext uri="{FF2B5EF4-FFF2-40B4-BE49-F238E27FC236}">
                <a16:creationId xmlns:a16="http://schemas.microsoft.com/office/drawing/2014/main" xmlns="" id="{3BDFE481-A4A5-4C6A-8EC0-12E9F09B38F2}"/>
              </a:ext>
            </a:extLst>
          </p:cNvPr>
          <p:cNvPicPr>
            <a:picLocks noChangeAspect="1"/>
          </p:cNvPicPr>
          <p:nvPr>
            <a:videoFile r:link="rId4"/>
            <p:extLst>
              <p:ext uri="{DAA4B4D4-6D71-4841-9C94-3DE7FCFB9230}">
                <p14:media xmlns:p14="http://schemas.microsoft.com/office/powerpoint/2010/main" r:embed="rId3"/>
              </p:ext>
            </p:extLst>
          </p:nvPr>
        </p:nvPicPr>
        <p:blipFill>
          <a:blip r:embed="rId12"/>
          <a:stretch>
            <a:fillRect/>
          </a:stretch>
        </p:blipFill>
        <p:spPr>
          <a:xfrm>
            <a:off x="4341276" y="6627426"/>
            <a:ext cx="799894" cy="449589"/>
          </a:xfrm>
          <a:prstGeom prst="rect">
            <a:avLst/>
          </a:prstGeom>
        </p:spPr>
      </p:pic>
      <p:cxnSp>
        <p:nvCxnSpPr>
          <p:cNvPr id="26" name="Straight Arrow Connector 25">
            <a:extLst>
              <a:ext uri="{FF2B5EF4-FFF2-40B4-BE49-F238E27FC236}">
                <a16:creationId xmlns:a16="http://schemas.microsoft.com/office/drawing/2014/main" xmlns="" id="{A6D40D8F-4DB9-3CF8-F19C-E6946E660161}"/>
              </a:ext>
            </a:extLst>
          </p:cNvPr>
          <p:cNvCxnSpPr>
            <a:cxnSpLocks/>
          </p:cNvCxnSpPr>
          <p:nvPr/>
        </p:nvCxnSpPr>
        <p:spPr>
          <a:xfrm flipH="1">
            <a:off x="3910013" y="6083444"/>
            <a:ext cx="3610117" cy="388794"/>
          </a:xfrm>
          <a:prstGeom prst="straightConnector1">
            <a:avLst/>
          </a:prstGeom>
          <a:noFill/>
          <a:ln w="19050">
            <a:solidFill>
              <a:srgbClr val="FF0000"/>
            </a:solidFill>
            <a:tailEnd type="triangle" w="lg" len="lg"/>
          </a:ln>
        </p:spPr>
        <p:style>
          <a:lnRef idx="2">
            <a:schemeClr val="accent1">
              <a:shade val="50000"/>
            </a:schemeClr>
          </a:lnRef>
          <a:fillRef idx="1">
            <a:schemeClr val="accent1"/>
          </a:fillRef>
          <a:effectRef idx="0">
            <a:schemeClr val="accent1"/>
          </a:effectRef>
          <a:fontRef idx="minor">
            <a:schemeClr val="lt1"/>
          </a:fontRef>
        </p:style>
      </p:cxnSp>
      <p:cxnSp>
        <p:nvCxnSpPr>
          <p:cNvPr id="27" name="Straight Arrow Connector 26">
            <a:extLst>
              <a:ext uri="{FF2B5EF4-FFF2-40B4-BE49-F238E27FC236}">
                <a16:creationId xmlns:a16="http://schemas.microsoft.com/office/drawing/2014/main" xmlns="" id="{A6D40D8F-4DB9-3CF8-F19C-E6946E660161}"/>
              </a:ext>
            </a:extLst>
          </p:cNvPr>
          <p:cNvCxnSpPr>
            <a:cxnSpLocks/>
          </p:cNvCxnSpPr>
          <p:nvPr/>
        </p:nvCxnSpPr>
        <p:spPr>
          <a:xfrm flipH="1">
            <a:off x="6313384" y="6083444"/>
            <a:ext cx="1206746" cy="436419"/>
          </a:xfrm>
          <a:prstGeom prst="straightConnector1">
            <a:avLst/>
          </a:prstGeom>
          <a:noFill/>
          <a:ln w="19050">
            <a:solidFill>
              <a:srgbClr val="FF0000"/>
            </a:solidFill>
            <a:tailEnd type="triangle" w="lg" len="lg"/>
          </a:ln>
        </p:spPr>
        <p:style>
          <a:lnRef idx="2">
            <a:schemeClr val="accent1">
              <a:shade val="50000"/>
            </a:schemeClr>
          </a:lnRef>
          <a:fillRef idx="1">
            <a:schemeClr val="accent1"/>
          </a:fillRef>
          <a:effectRef idx="0">
            <a:schemeClr val="accent1"/>
          </a:effectRef>
          <a:fontRef idx="minor">
            <a:schemeClr val="lt1"/>
          </a:fontRef>
        </p:style>
      </p:cxnSp>
      <p:sp>
        <p:nvSpPr>
          <p:cNvPr id="30" name="Rectangle: Rounded Corners 15">
            <a:extLst>
              <a:ext uri="{FF2B5EF4-FFF2-40B4-BE49-F238E27FC236}">
                <a16:creationId xmlns:a16="http://schemas.microsoft.com/office/drawing/2014/main" xmlns="" id="{D63C1101-01B3-4D10-8007-F5AFA6FC54B6}"/>
              </a:ext>
            </a:extLst>
          </p:cNvPr>
          <p:cNvSpPr/>
          <p:nvPr/>
        </p:nvSpPr>
        <p:spPr>
          <a:xfrm>
            <a:off x="7431220" y="6729506"/>
            <a:ext cx="4705595" cy="757776"/>
          </a:xfrm>
          <a:prstGeom prst="roundRect">
            <a:avLst>
              <a:gd name="adj" fmla="val 44915"/>
            </a:avLst>
          </a:prstGeom>
          <a:solidFill>
            <a:schemeClr val="accent4">
              <a:lumMod val="60000"/>
              <a:lumOff val="40000"/>
            </a:schemeClr>
          </a:solidFill>
          <a:ln>
            <a:noFill/>
          </a:ln>
          <a:effectLst/>
        </p:spPr>
        <p:style>
          <a:lnRef idx="0">
            <a:schemeClr val="accent1"/>
          </a:lnRef>
          <a:fillRef idx="3">
            <a:schemeClr val="accent1"/>
          </a:fillRef>
          <a:effectRef idx="3">
            <a:schemeClr val="accent1"/>
          </a:effectRef>
          <a:fontRef idx="minor">
            <a:schemeClr val="lt1"/>
          </a:fontRef>
        </p:style>
        <p:txBody>
          <a:bodyPr rtlCol="1" anchor="ctr"/>
          <a:lstStyle/>
          <a:p>
            <a:pPr algn="ctr" rtl="1"/>
            <a:r>
              <a:rPr lang="fa-IR" sz="1800" b="1" dirty="0">
                <a:solidFill>
                  <a:srgbClr val="08355F"/>
                </a:solidFill>
                <a:latin typeface="Noor_Titr" pitchFamily="2" charset="-78"/>
                <a:cs typeface="B Titr" panose="00000700000000000000" pitchFamily="2" charset="-78"/>
              </a:rPr>
              <a:t>سابعا:‌ برجستگی روزافزون نماد ایستادگی در برابر قلدران و زورگویان و مستکبران جهان</a:t>
            </a:r>
          </a:p>
        </p:txBody>
      </p:sp>
      <p:sp>
        <p:nvSpPr>
          <p:cNvPr id="31" name="TextBox 30">
            <a:extLst>
              <a:ext uri="{FF2B5EF4-FFF2-40B4-BE49-F238E27FC236}">
                <a16:creationId xmlns:a16="http://schemas.microsoft.com/office/drawing/2014/main" xmlns="" id="{09EDC99E-D839-4339-8F3A-64B2417F6DE8}"/>
              </a:ext>
            </a:extLst>
          </p:cNvPr>
          <p:cNvSpPr txBox="1"/>
          <p:nvPr/>
        </p:nvSpPr>
        <p:spPr>
          <a:xfrm>
            <a:off x="7520130" y="6194058"/>
            <a:ext cx="4616686" cy="433367"/>
          </a:xfrm>
          <a:prstGeom prst="rect">
            <a:avLst/>
          </a:prstGeom>
          <a:solidFill>
            <a:srgbClr val="66FFCC"/>
          </a:solidFill>
          <a:ln/>
        </p:spPr>
        <p:style>
          <a:lnRef idx="0">
            <a:schemeClr val="accent2"/>
          </a:lnRef>
          <a:fillRef idx="3">
            <a:schemeClr val="accent2"/>
          </a:fillRef>
          <a:effectRef idx="3">
            <a:schemeClr val="accent2"/>
          </a:effectRef>
          <a:fontRef idx="minor">
            <a:schemeClr val="lt1"/>
          </a:fontRef>
        </p:style>
        <p:txBody>
          <a:bodyPr rtlCol="1" anchor="ctr"/>
          <a:lstStyle>
            <a:defPPr>
              <a:defRPr lang="en-US"/>
            </a:defPPr>
            <a:lvl1pPr algn="ctr" defTabSz="914400" rtl="1">
              <a:defRPr sz="1800" b="1">
                <a:solidFill>
                  <a:srgbClr val="002060"/>
                </a:solidFill>
                <a:latin typeface="Noor_Titr" pitchFamily="2" charset="-78"/>
                <a:cs typeface="B Zar" panose="00000400000000000000" pitchFamily="2" charset="-78"/>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r>
              <a:rPr lang="fa-IR" dirty="0"/>
              <a:t>معجزه‌ای دیگر از انقلاب و نظام اسلامی فعّال و پیشرو</a:t>
            </a:r>
          </a:p>
        </p:txBody>
      </p:sp>
      <p:sp>
        <p:nvSpPr>
          <p:cNvPr id="33" name="Rectangle: Rounded Corners 7">
            <a:extLst>
              <a:ext uri="{FF2B5EF4-FFF2-40B4-BE49-F238E27FC236}">
                <a16:creationId xmlns:a16="http://schemas.microsoft.com/office/drawing/2014/main" xmlns="" id="{74D89166-66DA-C49C-F40A-E1D7D01BAE3A}"/>
              </a:ext>
            </a:extLst>
          </p:cNvPr>
          <p:cNvSpPr/>
          <p:nvPr/>
        </p:nvSpPr>
        <p:spPr>
          <a:xfrm>
            <a:off x="478234" y="507261"/>
            <a:ext cx="3516318" cy="406800"/>
          </a:xfrm>
          <a:prstGeom prst="roundRect">
            <a:avLst>
              <a:gd name="adj" fmla="val 50000"/>
            </a:avLst>
          </a:prstGeom>
          <a:solidFill>
            <a:schemeClr val="accent4">
              <a:lumMod val="60000"/>
              <a:lumOff val="40000"/>
            </a:schemeClr>
          </a:solidFill>
          <a:ln>
            <a:noFill/>
          </a:ln>
          <a:effectLst/>
        </p:spPr>
        <p:style>
          <a:lnRef idx="0">
            <a:schemeClr val="accent1"/>
          </a:lnRef>
          <a:fillRef idx="3">
            <a:schemeClr val="accent1"/>
          </a:fillRef>
          <a:effectRef idx="3">
            <a:schemeClr val="accent1"/>
          </a:effectRef>
          <a:fontRef idx="minor">
            <a:schemeClr val="lt1"/>
          </a:fontRef>
        </p:style>
        <p:txBody>
          <a:bodyPr rtlCol="1" anchor="ctr"/>
          <a:lstStyle/>
          <a:p>
            <a:pPr algn="ctr" rtl="1"/>
            <a:r>
              <a:rPr lang="fa-IR" sz="1800" b="1" dirty="0">
                <a:solidFill>
                  <a:srgbClr val="08355F"/>
                </a:solidFill>
                <a:latin typeface="Noor_Titr" pitchFamily="2" charset="-78"/>
                <a:cs typeface="B Titr" panose="00000700000000000000" pitchFamily="2" charset="-78"/>
              </a:rPr>
              <a:t>7. نماد ایستادگی در برابر مستکبران</a:t>
            </a:r>
          </a:p>
        </p:txBody>
      </p:sp>
      <p:pic>
        <p:nvPicPr>
          <p:cNvPr id="2" name="شوق به قرآن">
            <a:hlinkClick r:id="" action="ppaction://media"/>
          </p:cNvPr>
          <p:cNvPicPr>
            <a:picLocks noChangeAspect="1"/>
          </p:cNvPicPr>
          <p:nvPr>
            <a:videoFile r:link="rId6"/>
            <p:extLst>
              <p:ext uri="{DAA4B4D4-6D71-4841-9C94-3DE7FCFB9230}">
                <p14:media xmlns:p14="http://schemas.microsoft.com/office/powerpoint/2010/main" r:embed="rId5"/>
              </p:ext>
            </p:extLst>
          </p:nvPr>
        </p:nvPicPr>
        <p:blipFill>
          <a:blip r:embed="rId13"/>
          <a:stretch>
            <a:fillRect/>
          </a:stretch>
        </p:blipFill>
        <p:spPr>
          <a:xfrm>
            <a:off x="1268480" y="6663139"/>
            <a:ext cx="707776" cy="398124"/>
          </a:xfrm>
          <a:prstGeom prst="rect">
            <a:avLst/>
          </a:prstGeom>
        </p:spPr>
      </p:pic>
    </p:spTree>
    <p:extLst>
      <p:ext uri="{BB962C8B-B14F-4D97-AF65-F5344CB8AC3E}">
        <p14:creationId xmlns:p14="http://schemas.microsoft.com/office/powerpoint/2010/main" val="14178770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grpId="0" nodeType="afterEffect">
                                  <p:stCondLst>
                                    <p:cond delay="0"/>
                                  </p:stCondLst>
                                  <p:childTnLst>
                                    <p:set>
                                      <p:cBhvr>
                                        <p:cTn id="6" dur="1" fill="hold">
                                          <p:stCondLst>
                                            <p:cond delay="0"/>
                                          </p:stCondLst>
                                        </p:cTn>
                                        <p:tgtEl>
                                          <p:spTgt spid="29"/>
                                        </p:tgtEl>
                                        <p:attrNameLst>
                                          <p:attrName>style.visibility</p:attrName>
                                        </p:attrNameLst>
                                      </p:cBhvr>
                                      <p:to>
                                        <p:strVal val="visible"/>
                                      </p:to>
                                    </p:set>
                                    <p:anim calcmode="lin" valueType="num">
                                      <p:cBhvr>
                                        <p:cTn id="7" dur="500" fill="hold"/>
                                        <p:tgtEl>
                                          <p:spTgt spid="29"/>
                                        </p:tgtEl>
                                        <p:attrNameLst>
                                          <p:attrName>ppt_w</p:attrName>
                                        </p:attrNameLst>
                                      </p:cBhvr>
                                      <p:tavLst>
                                        <p:tav tm="0">
                                          <p:val>
                                            <p:fltVal val="0"/>
                                          </p:val>
                                        </p:tav>
                                        <p:tav tm="100000">
                                          <p:val>
                                            <p:strVal val="#ppt_w"/>
                                          </p:val>
                                        </p:tav>
                                      </p:tavLst>
                                    </p:anim>
                                    <p:anim calcmode="lin" valueType="num">
                                      <p:cBhvr>
                                        <p:cTn id="8" dur="500" fill="hold"/>
                                        <p:tgtEl>
                                          <p:spTgt spid="29"/>
                                        </p:tgtEl>
                                        <p:attrNameLst>
                                          <p:attrName>ppt_h</p:attrName>
                                        </p:attrNameLst>
                                      </p:cBhvr>
                                      <p:tavLst>
                                        <p:tav tm="0">
                                          <p:val>
                                            <p:fltVal val="0"/>
                                          </p:val>
                                        </p:tav>
                                        <p:tav tm="100000">
                                          <p:val>
                                            <p:strVal val="#ppt_h"/>
                                          </p:val>
                                        </p:tav>
                                      </p:tavLst>
                                    </p:anim>
                                    <p:animEffect transition="in" filter="fade">
                                      <p:cBhvr>
                                        <p:cTn id="9" dur="500"/>
                                        <p:tgtEl>
                                          <p:spTgt spid="29"/>
                                        </p:tgtEl>
                                      </p:cBhvr>
                                    </p:animEffect>
                                  </p:childTnLst>
                                </p:cTn>
                              </p:par>
                              <p:par>
                                <p:cTn id="10" presetID="53" presetClass="entr" presetSubtype="16" fill="hold" grpId="0" nodeType="withEffect">
                                  <p:stCondLst>
                                    <p:cond delay="0"/>
                                  </p:stCondLst>
                                  <p:childTnLst>
                                    <p:set>
                                      <p:cBhvr>
                                        <p:cTn id="11" dur="1" fill="hold">
                                          <p:stCondLst>
                                            <p:cond delay="0"/>
                                          </p:stCondLst>
                                        </p:cTn>
                                        <p:tgtEl>
                                          <p:spTgt spid="33"/>
                                        </p:tgtEl>
                                        <p:attrNameLst>
                                          <p:attrName>style.visibility</p:attrName>
                                        </p:attrNameLst>
                                      </p:cBhvr>
                                      <p:to>
                                        <p:strVal val="visible"/>
                                      </p:to>
                                    </p:set>
                                    <p:anim calcmode="lin" valueType="num">
                                      <p:cBhvr>
                                        <p:cTn id="12" dur="500" fill="hold"/>
                                        <p:tgtEl>
                                          <p:spTgt spid="33"/>
                                        </p:tgtEl>
                                        <p:attrNameLst>
                                          <p:attrName>ppt_w</p:attrName>
                                        </p:attrNameLst>
                                      </p:cBhvr>
                                      <p:tavLst>
                                        <p:tav tm="0">
                                          <p:val>
                                            <p:fltVal val="0"/>
                                          </p:val>
                                        </p:tav>
                                        <p:tav tm="100000">
                                          <p:val>
                                            <p:strVal val="#ppt_w"/>
                                          </p:val>
                                        </p:tav>
                                      </p:tavLst>
                                    </p:anim>
                                    <p:anim calcmode="lin" valueType="num">
                                      <p:cBhvr>
                                        <p:cTn id="13" dur="500" fill="hold"/>
                                        <p:tgtEl>
                                          <p:spTgt spid="33"/>
                                        </p:tgtEl>
                                        <p:attrNameLst>
                                          <p:attrName>ppt_h</p:attrName>
                                        </p:attrNameLst>
                                      </p:cBhvr>
                                      <p:tavLst>
                                        <p:tav tm="0">
                                          <p:val>
                                            <p:fltVal val="0"/>
                                          </p:val>
                                        </p:tav>
                                        <p:tav tm="100000">
                                          <p:val>
                                            <p:strVal val="#ppt_h"/>
                                          </p:val>
                                        </p:tav>
                                      </p:tavLst>
                                    </p:anim>
                                    <p:animEffect transition="in" filter="fade">
                                      <p:cBhvr>
                                        <p:cTn id="14" dur="500"/>
                                        <p:tgtEl>
                                          <p:spTgt spid="33"/>
                                        </p:tgtEl>
                                      </p:cBhvr>
                                    </p:animEffect>
                                  </p:childTnLst>
                                </p:cTn>
                              </p:par>
                            </p:childTnLst>
                          </p:cTn>
                        </p:par>
                      </p:childTnLst>
                    </p:cTn>
                  </p:par>
                  <p:par>
                    <p:cTn id="15" fill="hold">
                      <p:stCondLst>
                        <p:cond delay="indefinite"/>
                      </p:stCondLst>
                      <p:childTnLst>
                        <p:par>
                          <p:cTn id="16" fill="hold">
                            <p:stCondLst>
                              <p:cond delay="0"/>
                            </p:stCondLst>
                            <p:childTnLst>
                              <p:par>
                                <p:cTn id="17" presetID="10" presetClass="entr" presetSubtype="0" fill="hold" nodeType="clickEffect">
                                  <p:stCondLst>
                                    <p:cond delay="0"/>
                                  </p:stCondLst>
                                  <p:childTnLst>
                                    <p:set>
                                      <p:cBhvr>
                                        <p:cTn id="18" dur="1" fill="hold">
                                          <p:stCondLst>
                                            <p:cond delay="0"/>
                                          </p:stCondLst>
                                        </p:cTn>
                                        <p:tgtEl>
                                          <p:spTgt spid="21"/>
                                        </p:tgtEl>
                                        <p:attrNameLst>
                                          <p:attrName>style.visibility</p:attrName>
                                        </p:attrNameLst>
                                      </p:cBhvr>
                                      <p:to>
                                        <p:strVal val="visible"/>
                                      </p:to>
                                    </p:set>
                                    <p:animEffect transition="in" filter="fade">
                                      <p:cBhvr>
                                        <p:cTn id="19" dur="500"/>
                                        <p:tgtEl>
                                          <p:spTgt spid="21"/>
                                        </p:tgtEl>
                                      </p:cBhvr>
                                    </p:animEffect>
                                  </p:childTnLst>
                                </p:cTn>
                              </p:par>
                            </p:childTnLst>
                          </p:cTn>
                        </p:par>
                      </p:childTnLst>
                    </p:cTn>
                  </p:par>
                  <p:par>
                    <p:cTn id="20" fill="hold">
                      <p:stCondLst>
                        <p:cond delay="indefinite"/>
                      </p:stCondLst>
                      <p:childTnLst>
                        <p:par>
                          <p:cTn id="21" fill="hold">
                            <p:stCondLst>
                              <p:cond delay="0"/>
                            </p:stCondLst>
                            <p:childTnLst>
                              <p:par>
                                <p:cTn id="22" presetID="14" presetClass="entr" presetSubtype="10" fill="hold" grpId="0" nodeType="clickEffect">
                                  <p:stCondLst>
                                    <p:cond delay="0"/>
                                  </p:stCondLst>
                                  <p:childTnLst>
                                    <p:set>
                                      <p:cBhvr>
                                        <p:cTn id="23" dur="1" fill="hold">
                                          <p:stCondLst>
                                            <p:cond delay="0"/>
                                          </p:stCondLst>
                                        </p:cTn>
                                        <p:tgtEl>
                                          <p:spTgt spid="37"/>
                                        </p:tgtEl>
                                        <p:attrNameLst>
                                          <p:attrName>style.visibility</p:attrName>
                                        </p:attrNameLst>
                                      </p:cBhvr>
                                      <p:to>
                                        <p:strVal val="visible"/>
                                      </p:to>
                                    </p:set>
                                    <p:animEffect transition="in" filter="randombar(horizontal)">
                                      <p:cBhvr>
                                        <p:cTn id="24" dur="500"/>
                                        <p:tgtEl>
                                          <p:spTgt spid="37"/>
                                        </p:tgtEl>
                                      </p:cBhvr>
                                    </p:animEffect>
                                  </p:childTnLst>
                                </p:cTn>
                              </p:par>
                            </p:childTnLst>
                          </p:cTn>
                        </p:par>
                      </p:childTnLst>
                    </p:cTn>
                  </p:par>
                  <p:par>
                    <p:cTn id="25" fill="hold">
                      <p:stCondLst>
                        <p:cond delay="indefinite"/>
                      </p:stCondLst>
                      <p:childTnLst>
                        <p:par>
                          <p:cTn id="26" fill="hold">
                            <p:stCondLst>
                              <p:cond delay="0"/>
                            </p:stCondLst>
                            <p:childTnLst>
                              <p:par>
                                <p:cTn id="27" presetID="22" presetClass="entr" presetSubtype="1" fill="hold" grpId="0" nodeType="clickEffect">
                                  <p:stCondLst>
                                    <p:cond delay="0"/>
                                  </p:stCondLst>
                                  <p:childTnLst>
                                    <p:set>
                                      <p:cBhvr>
                                        <p:cTn id="28" dur="1" fill="hold">
                                          <p:stCondLst>
                                            <p:cond delay="0"/>
                                          </p:stCondLst>
                                        </p:cTn>
                                        <p:tgtEl>
                                          <p:spTgt spid="38">
                                            <p:bg/>
                                          </p:spTgt>
                                        </p:tgtEl>
                                        <p:attrNameLst>
                                          <p:attrName>style.visibility</p:attrName>
                                        </p:attrNameLst>
                                      </p:cBhvr>
                                      <p:to>
                                        <p:strVal val="visible"/>
                                      </p:to>
                                    </p:set>
                                    <p:animEffect transition="in" filter="wipe(up)">
                                      <p:cBhvr>
                                        <p:cTn id="29" dur="500"/>
                                        <p:tgtEl>
                                          <p:spTgt spid="38">
                                            <p:bg/>
                                          </p:spTgt>
                                        </p:tgtEl>
                                      </p:cBhvr>
                                    </p:animEffect>
                                  </p:childTnLst>
                                </p:cTn>
                              </p:par>
                              <p:par>
                                <p:cTn id="30" presetID="22" presetClass="entr" presetSubtype="2" fill="hold" grpId="0" nodeType="withEffect">
                                  <p:stCondLst>
                                    <p:cond delay="0"/>
                                  </p:stCondLst>
                                  <p:childTnLst>
                                    <p:set>
                                      <p:cBhvr>
                                        <p:cTn id="31" dur="1" fill="hold">
                                          <p:stCondLst>
                                            <p:cond delay="0"/>
                                          </p:stCondLst>
                                        </p:cTn>
                                        <p:tgtEl>
                                          <p:spTgt spid="38">
                                            <p:txEl>
                                              <p:pRg st="0" end="0"/>
                                            </p:txEl>
                                          </p:spTgt>
                                        </p:tgtEl>
                                        <p:attrNameLst>
                                          <p:attrName>style.visibility</p:attrName>
                                        </p:attrNameLst>
                                      </p:cBhvr>
                                      <p:to>
                                        <p:strVal val="visible"/>
                                      </p:to>
                                    </p:set>
                                    <p:animEffect transition="in" filter="wipe(right)">
                                      <p:cBhvr>
                                        <p:cTn id="32" dur="500"/>
                                        <p:tgtEl>
                                          <p:spTgt spid="38">
                                            <p:txEl>
                                              <p:pRg st="0" end="0"/>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22" presetClass="entr" presetSubtype="2" fill="hold" grpId="0" nodeType="clickEffect">
                                  <p:stCondLst>
                                    <p:cond delay="0"/>
                                  </p:stCondLst>
                                  <p:childTnLst>
                                    <p:set>
                                      <p:cBhvr>
                                        <p:cTn id="36" dur="1" fill="hold">
                                          <p:stCondLst>
                                            <p:cond delay="0"/>
                                          </p:stCondLst>
                                        </p:cTn>
                                        <p:tgtEl>
                                          <p:spTgt spid="38">
                                            <p:txEl>
                                              <p:pRg st="2" end="2"/>
                                            </p:txEl>
                                          </p:spTgt>
                                        </p:tgtEl>
                                        <p:attrNameLst>
                                          <p:attrName>style.visibility</p:attrName>
                                        </p:attrNameLst>
                                      </p:cBhvr>
                                      <p:to>
                                        <p:strVal val="visible"/>
                                      </p:to>
                                    </p:set>
                                    <p:animEffect transition="in" filter="wipe(right)">
                                      <p:cBhvr>
                                        <p:cTn id="37" dur="500"/>
                                        <p:tgtEl>
                                          <p:spTgt spid="38">
                                            <p:txEl>
                                              <p:pRg st="2" end="2"/>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22" presetClass="entr" presetSubtype="2" fill="hold" grpId="0" nodeType="clickEffect">
                                  <p:stCondLst>
                                    <p:cond delay="0"/>
                                  </p:stCondLst>
                                  <p:childTnLst>
                                    <p:set>
                                      <p:cBhvr>
                                        <p:cTn id="41" dur="1" fill="hold">
                                          <p:stCondLst>
                                            <p:cond delay="0"/>
                                          </p:stCondLst>
                                        </p:cTn>
                                        <p:tgtEl>
                                          <p:spTgt spid="38">
                                            <p:txEl>
                                              <p:pRg st="4" end="4"/>
                                            </p:txEl>
                                          </p:spTgt>
                                        </p:tgtEl>
                                        <p:attrNameLst>
                                          <p:attrName>style.visibility</p:attrName>
                                        </p:attrNameLst>
                                      </p:cBhvr>
                                      <p:to>
                                        <p:strVal val="visible"/>
                                      </p:to>
                                    </p:set>
                                    <p:animEffect transition="in" filter="wipe(right)">
                                      <p:cBhvr>
                                        <p:cTn id="42" dur="500"/>
                                        <p:tgtEl>
                                          <p:spTgt spid="38">
                                            <p:txEl>
                                              <p:pRg st="4" end="4"/>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22" presetClass="entr" presetSubtype="2" fill="hold" grpId="0" nodeType="clickEffect">
                                  <p:stCondLst>
                                    <p:cond delay="0"/>
                                  </p:stCondLst>
                                  <p:childTnLst>
                                    <p:set>
                                      <p:cBhvr>
                                        <p:cTn id="46" dur="1" fill="hold">
                                          <p:stCondLst>
                                            <p:cond delay="0"/>
                                          </p:stCondLst>
                                        </p:cTn>
                                        <p:tgtEl>
                                          <p:spTgt spid="38">
                                            <p:txEl>
                                              <p:pRg st="6" end="6"/>
                                            </p:txEl>
                                          </p:spTgt>
                                        </p:tgtEl>
                                        <p:attrNameLst>
                                          <p:attrName>style.visibility</p:attrName>
                                        </p:attrNameLst>
                                      </p:cBhvr>
                                      <p:to>
                                        <p:strVal val="visible"/>
                                      </p:to>
                                    </p:set>
                                    <p:animEffect transition="in" filter="wipe(right)">
                                      <p:cBhvr>
                                        <p:cTn id="47" dur="500"/>
                                        <p:tgtEl>
                                          <p:spTgt spid="38">
                                            <p:txEl>
                                              <p:pRg st="6" end="6"/>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4" presetClass="entr" presetSubtype="10" fill="hold" nodeType="clickEffect">
                                  <p:stCondLst>
                                    <p:cond delay="0"/>
                                  </p:stCondLst>
                                  <p:childTnLst>
                                    <p:set>
                                      <p:cBhvr>
                                        <p:cTn id="51" dur="1" fill="hold">
                                          <p:stCondLst>
                                            <p:cond delay="0"/>
                                          </p:stCondLst>
                                        </p:cTn>
                                        <p:tgtEl>
                                          <p:spTgt spid="42"/>
                                        </p:tgtEl>
                                        <p:attrNameLst>
                                          <p:attrName>style.visibility</p:attrName>
                                        </p:attrNameLst>
                                      </p:cBhvr>
                                      <p:to>
                                        <p:strVal val="visible"/>
                                      </p:to>
                                    </p:set>
                                    <p:animEffect transition="in" filter="randombar(horizontal)">
                                      <p:cBhvr>
                                        <p:cTn id="52" dur="500"/>
                                        <p:tgtEl>
                                          <p:spTgt spid="42"/>
                                        </p:tgtEl>
                                      </p:cBhvr>
                                    </p:animEffect>
                                  </p:childTnLst>
                                </p:cTn>
                              </p:par>
                              <p:par>
                                <p:cTn id="53" presetID="14" presetClass="entr" presetSubtype="10" fill="hold" grpId="0" nodeType="withEffect">
                                  <p:stCondLst>
                                    <p:cond delay="0"/>
                                  </p:stCondLst>
                                  <p:childTnLst>
                                    <p:set>
                                      <p:cBhvr>
                                        <p:cTn id="54" dur="1" fill="hold">
                                          <p:stCondLst>
                                            <p:cond delay="0"/>
                                          </p:stCondLst>
                                        </p:cTn>
                                        <p:tgtEl>
                                          <p:spTgt spid="43"/>
                                        </p:tgtEl>
                                        <p:attrNameLst>
                                          <p:attrName>style.visibility</p:attrName>
                                        </p:attrNameLst>
                                      </p:cBhvr>
                                      <p:to>
                                        <p:strVal val="visible"/>
                                      </p:to>
                                    </p:set>
                                    <p:animEffect transition="in" filter="randombar(horizontal)">
                                      <p:cBhvr>
                                        <p:cTn id="55" dur="500"/>
                                        <p:tgtEl>
                                          <p:spTgt spid="43"/>
                                        </p:tgtEl>
                                      </p:cBhvr>
                                    </p:animEffect>
                                  </p:childTnLst>
                                </p:cTn>
                              </p:par>
                              <p:par>
                                <p:cTn id="56" presetID="14" presetClass="entr" presetSubtype="10" fill="hold" nodeType="withEffect">
                                  <p:stCondLst>
                                    <p:cond delay="0"/>
                                  </p:stCondLst>
                                  <p:childTnLst>
                                    <p:set>
                                      <p:cBhvr>
                                        <p:cTn id="57" dur="1" fill="hold">
                                          <p:stCondLst>
                                            <p:cond delay="0"/>
                                          </p:stCondLst>
                                        </p:cTn>
                                        <p:tgtEl>
                                          <p:spTgt spid="47"/>
                                        </p:tgtEl>
                                        <p:attrNameLst>
                                          <p:attrName>style.visibility</p:attrName>
                                        </p:attrNameLst>
                                      </p:cBhvr>
                                      <p:to>
                                        <p:strVal val="visible"/>
                                      </p:to>
                                    </p:set>
                                    <p:animEffect transition="in" filter="randombar(horizontal)">
                                      <p:cBhvr>
                                        <p:cTn id="58" dur="500"/>
                                        <p:tgtEl>
                                          <p:spTgt spid="47"/>
                                        </p:tgtEl>
                                      </p:cBhvr>
                                    </p:animEffect>
                                  </p:childTnLst>
                                </p:cTn>
                              </p:par>
                              <p:par>
                                <p:cTn id="59" presetID="14" presetClass="entr" presetSubtype="10" fill="hold" grpId="0" nodeType="withEffect">
                                  <p:stCondLst>
                                    <p:cond delay="0"/>
                                  </p:stCondLst>
                                  <p:childTnLst>
                                    <p:set>
                                      <p:cBhvr>
                                        <p:cTn id="60" dur="1" fill="hold">
                                          <p:stCondLst>
                                            <p:cond delay="0"/>
                                          </p:stCondLst>
                                        </p:cTn>
                                        <p:tgtEl>
                                          <p:spTgt spid="48"/>
                                        </p:tgtEl>
                                        <p:attrNameLst>
                                          <p:attrName>style.visibility</p:attrName>
                                        </p:attrNameLst>
                                      </p:cBhvr>
                                      <p:to>
                                        <p:strVal val="visible"/>
                                      </p:to>
                                    </p:set>
                                    <p:animEffect transition="in" filter="randombar(horizontal)">
                                      <p:cBhvr>
                                        <p:cTn id="61" dur="500"/>
                                        <p:tgtEl>
                                          <p:spTgt spid="48"/>
                                        </p:tgtEl>
                                      </p:cBhvr>
                                    </p:animEffect>
                                  </p:childTnLst>
                                </p:cTn>
                              </p:par>
                              <p:par>
                                <p:cTn id="62" presetID="14" presetClass="entr" presetSubtype="10" fill="hold" nodeType="withEffect">
                                  <p:stCondLst>
                                    <p:cond delay="0"/>
                                  </p:stCondLst>
                                  <p:childTnLst>
                                    <p:set>
                                      <p:cBhvr>
                                        <p:cTn id="63" dur="1" fill="hold">
                                          <p:stCondLst>
                                            <p:cond delay="0"/>
                                          </p:stCondLst>
                                        </p:cTn>
                                        <p:tgtEl>
                                          <p:spTgt spid="49"/>
                                        </p:tgtEl>
                                        <p:attrNameLst>
                                          <p:attrName>style.visibility</p:attrName>
                                        </p:attrNameLst>
                                      </p:cBhvr>
                                      <p:to>
                                        <p:strVal val="visible"/>
                                      </p:to>
                                    </p:set>
                                    <p:animEffect transition="in" filter="randombar(horizontal)">
                                      <p:cBhvr>
                                        <p:cTn id="64" dur="500"/>
                                        <p:tgtEl>
                                          <p:spTgt spid="49"/>
                                        </p:tgtEl>
                                      </p:cBhvr>
                                    </p:animEffect>
                                  </p:childTnLst>
                                </p:cTn>
                              </p:par>
                              <p:par>
                                <p:cTn id="65" presetID="14" presetClass="entr" presetSubtype="10" fill="hold" nodeType="withEffect">
                                  <p:stCondLst>
                                    <p:cond delay="0"/>
                                  </p:stCondLst>
                                  <p:childTnLst>
                                    <p:set>
                                      <p:cBhvr>
                                        <p:cTn id="66" dur="1" fill="hold">
                                          <p:stCondLst>
                                            <p:cond delay="0"/>
                                          </p:stCondLst>
                                        </p:cTn>
                                        <p:tgtEl>
                                          <p:spTgt spid="26"/>
                                        </p:tgtEl>
                                        <p:attrNameLst>
                                          <p:attrName>style.visibility</p:attrName>
                                        </p:attrNameLst>
                                      </p:cBhvr>
                                      <p:to>
                                        <p:strVal val="visible"/>
                                      </p:to>
                                    </p:set>
                                    <p:animEffect transition="in" filter="randombar(horizontal)">
                                      <p:cBhvr>
                                        <p:cTn id="67" dur="500"/>
                                        <p:tgtEl>
                                          <p:spTgt spid="26"/>
                                        </p:tgtEl>
                                      </p:cBhvr>
                                    </p:animEffect>
                                  </p:childTnLst>
                                </p:cTn>
                              </p:par>
                              <p:par>
                                <p:cTn id="68" presetID="14" presetClass="entr" presetSubtype="10" fill="hold" nodeType="withEffect">
                                  <p:stCondLst>
                                    <p:cond delay="0"/>
                                  </p:stCondLst>
                                  <p:childTnLst>
                                    <p:set>
                                      <p:cBhvr>
                                        <p:cTn id="69" dur="1" fill="hold">
                                          <p:stCondLst>
                                            <p:cond delay="0"/>
                                          </p:stCondLst>
                                        </p:cTn>
                                        <p:tgtEl>
                                          <p:spTgt spid="27"/>
                                        </p:tgtEl>
                                        <p:attrNameLst>
                                          <p:attrName>style.visibility</p:attrName>
                                        </p:attrNameLst>
                                      </p:cBhvr>
                                      <p:to>
                                        <p:strVal val="visible"/>
                                      </p:to>
                                    </p:set>
                                    <p:animEffect transition="in" filter="randombar(horizontal)">
                                      <p:cBhvr>
                                        <p:cTn id="70" dur="500"/>
                                        <p:tgtEl>
                                          <p:spTgt spid="27"/>
                                        </p:tgtEl>
                                      </p:cBhvr>
                                    </p:animEffect>
                                  </p:childTnLst>
                                </p:cTn>
                              </p:par>
                              <p:par>
                                <p:cTn id="71" presetID="1" presetClass="entr" presetSubtype="0" fill="hold" nodeType="withEffect">
                                  <p:stCondLst>
                                    <p:cond delay="0"/>
                                  </p:stCondLst>
                                  <p:childTnLst>
                                    <p:set>
                                      <p:cBhvr>
                                        <p:cTn id="72" dur="1" fill="hold">
                                          <p:stCondLst>
                                            <p:cond delay="0"/>
                                          </p:stCondLst>
                                        </p:cTn>
                                        <p:tgtEl>
                                          <p:spTgt spid="2"/>
                                        </p:tgtEl>
                                        <p:attrNameLst>
                                          <p:attrName>style.visibility</p:attrName>
                                        </p:attrNameLst>
                                      </p:cBhvr>
                                      <p:to>
                                        <p:strVal val="visible"/>
                                      </p:to>
                                    </p:set>
                                  </p:childTnLst>
                                </p:cTn>
                              </p:par>
                            </p:childTnLst>
                          </p:cTn>
                        </p:par>
                      </p:childTnLst>
                    </p:cTn>
                  </p:par>
                  <p:par>
                    <p:cTn id="73" fill="hold">
                      <p:stCondLst>
                        <p:cond delay="indefinite"/>
                      </p:stCondLst>
                      <p:childTnLst>
                        <p:par>
                          <p:cTn id="74" fill="hold">
                            <p:stCondLst>
                              <p:cond delay="0"/>
                            </p:stCondLst>
                            <p:childTnLst>
                              <p:par>
                                <p:cTn id="75" presetID="22" presetClass="entr" presetSubtype="4" fill="hold" grpId="0" nodeType="clickEffect">
                                  <p:stCondLst>
                                    <p:cond delay="0"/>
                                  </p:stCondLst>
                                  <p:childTnLst>
                                    <p:set>
                                      <p:cBhvr>
                                        <p:cTn id="76" dur="1" fill="hold">
                                          <p:stCondLst>
                                            <p:cond delay="0"/>
                                          </p:stCondLst>
                                        </p:cTn>
                                        <p:tgtEl>
                                          <p:spTgt spid="31"/>
                                        </p:tgtEl>
                                        <p:attrNameLst>
                                          <p:attrName>style.visibility</p:attrName>
                                        </p:attrNameLst>
                                      </p:cBhvr>
                                      <p:to>
                                        <p:strVal val="visible"/>
                                      </p:to>
                                    </p:set>
                                    <p:animEffect transition="in" filter="wipe(down)">
                                      <p:cBhvr>
                                        <p:cTn id="77" dur="500"/>
                                        <p:tgtEl>
                                          <p:spTgt spid="31"/>
                                        </p:tgtEl>
                                      </p:cBhvr>
                                    </p:animEffect>
                                  </p:childTnLst>
                                </p:cTn>
                              </p:par>
                            </p:childTnLst>
                          </p:cTn>
                        </p:par>
                      </p:childTnLst>
                    </p:cTn>
                  </p:par>
                  <p:par>
                    <p:cTn id="78" fill="hold">
                      <p:stCondLst>
                        <p:cond delay="indefinite"/>
                      </p:stCondLst>
                      <p:childTnLst>
                        <p:par>
                          <p:cTn id="79" fill="hold">
                            <p:stCondLst>
                              <p:cond delay="0"/>
                            </p:stCondLst>
                            <p:childTnLst>
                              <p:par>
                                <p:cTn id="80" presetID="14" presetClass="entr" presetSubtype="10" fill="hold" grpId="0" nodeType="clickEffect">
                                  <p:stCondLst>
                                    <p:cond delay="0"/>
                                  </p:stCondLst>
                                  <p:childTnLst>
                                    <p:set>
                                      <p:cBhvr>
                                        <p:cTn id="81" dur="1" fill="hold">
                                          <p:stCondLst>
                                            <p:cond delay="0"/>
                                          </p:stCondLst>
                                        </p:cTn>
                                        <p:tgtEl>
                                          <p:spTgt spid="30"/>
                                        </p:tgtEl>
                                        <p:attrNameLst>
                                          <p:attrName>style.visibility</p:attrName>
                                        </p:attrNameLst>
                                      </p:cBhvr>
                                      <p:to>
                                        <p:strVal val="visible"/>
                                      </p:to>
                                    </p:set>
                                    <p:animEffect transition="in" filter="randombar(horizontal)">
                                      <p:cBhvr>
                                        <p:cTn id="82" dur="500"/>
                                        <p:tgtEl>
                                          <p:spTgt spid="30"/>
                                        </p:tgtEl>
                                      </p:cBhvr>
                                    </p:animEffect>
                                  </p:childTnLst>
                                </p:cTn>
                              </p:par>
                            </p:childTnLst>
                          </p:cTn>
                        </p:par>
                      </p:childTnLst>
                    </p:cTn>
                  </p:par>
                </p:childTnLst>
              </p:cTn>
              <p:prevCondLst>
                <p:cond evt="onPrev" delay="0">
                  <p:tgtEl>
                    <p:sldTgt/>
                  </p:tgtEl>
                </p:cond>
              </p:prevCondLst>
              <p:nextCondLst>
                <p:cond evt="onNext" delay="0">
                  <p:tgtEl>
                    <p:sldTgt/>
                  </p:tgtEl>
                </p:cond>
              </p:nextCondLst>
            </p:seq>
            <p:video>
              <p:cMediaNode vol="80000">
                <p:cTn id="83" fill="hold" display="0">
                  <p:stCondLst>
                    <p:cond delay="indefinite"/>
                  </p:stCondLst>
                </p:cTn>
                <p:tgtEl>
                  <p:spTgt spid="21"/>
                </p:tgtEl>
              </p:cMediaNode>
            </p:video>
            <p:video fullScrn="1">
              <p:cMediaNode vol="80000">
                <p:cTn id="84" fill="hold" display="0">
                  <p:stCondLst>
                    <p:cond delay="indefinite"/>
                  </p:stCondLst>
                </p:cTn>
                <p:tgtEl>
                  <p:spTgt spid="49"/>
                </p:tgtEl>
              </p:cMediaNode>
            </p:video>
            <p:video>
              <p:cMediaNode vol="80000">
                <p:cTn id="85" fill="hold" display="0">
                  <p:stCondLst>
                    <p:cond delay="indefinite"/>
                  </p:stCondLst>
                </p:cTn>
                <p:tgtEl>
                  <p:spTgt spid="2"/>
                </p:tgtEl>
              </p:cMediaNode>
            </p:video>
          </p:childTnLst>
        </p:cTn>
      </p:par>
    </p:tnLst>
    <p:bldLst>
      <p:bldP spid="29" grpId="0" animBg="1"/>
      <p:bldP spid="37" grpId="0" animBg="1"/>
      <p:bldP spid="38" grpId="0" uiExpand="1" build="p" animBg="1"/>
      <p:bldP spid="43" grpId="0"/>
      <p:bldP spid="48" grpId="0"/>
      <p:bldP spid="30" grpId="0" animBg="1"/>
      <p:bldP spid="31" grpId="0" animBg="1"/>
      <p:bldP spid="33" grpId="0" animBg="1"/>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 name="Picture 20">
            <a:extLst>
              <a:ext uri="{FF2B5EF4-FFF2-40B4-BE49-F238E27FC236}">
                <a16:creationId xmlns:a16="http://schemas.microsoft.com/office/drawing/2014/main" xmlns="" id="{44187437-8BF2-87C3-61DC-2BFC645095B7}"/>
              </a:ext>
            </a:extLst>
          </p:cNvPr>
          <p:cNvPicPr>
            <a:picLocks noChangeAspect="1"/>
          </p:cNvPicPr>
          <p:nvPr/>
        </p:nvPicPr>
        <p:blipFill>
          <a:blip r:embed="rId2" cstate="print">
            <a:extLst>
              <a:ext uri="{BEBA8EAE-BF5A-486C-A8C5-ECC9F3942E4B}">
                <a14:imgProps xmlns:a14="http://schemas.microsoft.com/office/drawing/2010/main">
                  <a14:imgLayer r:embed="rId3">
                    <a14:imgEffect>
                      <a14:artisticPhotocopy/>
                    </a14:imgEffect>
                    <a14:imgEffect>
                      <a14:brightnessContrast bright="40000" contrast="40000"/>
                    </a14:imgEffect>
                  </a14:imgLayer>
                </a14:imgProps>
              </a:ext>
              <a:ext uri="{28A0092B-C50C-407E-A947-70E740481C1C}">
                <a14:useLocalDpi xmlns:a14="http://schemas.microsoft.com/office/drawing/2010/main" val="0"/>
              </a:ext>
            </a:extLst>
          </a:blip>
          <a:srcRect/>
          <a:stretch/>
        </p:blipFill>
        <p:spPr>
          <a:xfrm>
            <a:off x="0" y="6636334"/>
            <a:ext cx="942391" cy="942391"/>
          </a:xfrm>
          <a:prstGeom prst="rect">
            <a:avLst/>
          </a:prstGeom>
        </p:spPr>
      </p:pic>
      <p:sp>
        <p:nvSpPr>
          <p:cNvPr id="35" name="Rectangle 34"/>
          <p:cNvSpPr/>
          <p:nvPr/>
        </p:nvSpPr>
        <p:spPr>
          <a:xfrm>
            <a:off x="-14514" y="-46181"/>
            <a:ext cx="12206514" cy="1005543"/>
          </a:xfrm>
          <a:prstGeom prst="rect">
            <a:avLst/>
          </a:prstGeom>
          <a:solidFill>
            <a:schemeClr val="bg1">
              <a:alpha val="70000"/>
            </a:schemeClr>
          </a:solidFill>
          <a:ln>
            <a:noFill/>
          </a:ln>
          <a:effectLst>
            <a:softEdge rad="0"/>
          </a:effectLst>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rtl="1"/>
            <a:endParaRPr lang="fa-IR" sz="3276" dirty="0"/>
          </a:p>
        </p:txBody>
      </p:sp>
      <p:pic>
        <p:nvPicPr>
          <p:cNvPr id="36" name="Picture 35">
            <a:extLst>
              <a:ext uri="{FF2B5EF4-FFF2-40B4-BE49-F238E27FC236}">
                <a16:creationId xmlns:a16="http://schemas.microsoft.com/office/drawing/2014/main" xmlns="" id="{552536BD-986B-51AF-D51C-875797F8B29D}"/>
              </a:ext>
            </a:extLst>
          </p:cNvPr>
          <p:cNvPicPr>
            <a:picLocks noChangeAspect="1"/>
          </p:cNvPicPr>
          <p:nvPr/>
        </p:nvPicPr>
        <p:blipFill>
          <a:blip r:embed="rId4" cstate="print">
            <a:duotone>
              <a:schemeClr val="accent4">
                <a:shade val="45000"/>
                <a:satMod val="135000"/>
              </a:schemeClr>
              <a:prstClr val="white"/>
            </a:duotone>
            <a:extLst>
              <a:ext uri="{28A0092B-C50C-407E-A947-70E740481C1C}">
                <a14:useLocalDpi xmlns:a14="http://schemas.microsoft.com/office/drawing/2010/main" val="0"/>
              </a:ext>
            </a:extLst>
          </a:blip>
          <a:stretch>
            <a:fillRect/>
          </a:stretch>
        </p:blipFill>
        <p:spPr>
          <a:xfrm rot="10800000">
            <a:off x="9398001" y="2513398"/>
            <a:ext cx="532605" cy="515830"/>
          </a:xfrm>
          <a:prstGeom prst="rect">
            <a:avLst/>
          </a:prstGeom>
        </p:spPr>
      </p:pic>
      <p:sp>
        <p:nvSpPr>
          <p:cNvPr id="37" name="Rectangle: Rounded Corners 7">
            <a:extLst>
              <a:ext uri="{FF2B5EF4-FFF2-40B4-BE49-F238E27FC236}">
                <a16:creationId xmlns:a16="http://schemas.microsoft.com/office/drawing/2014/main" xmlns="" id="{74D89166-66DA-C49C-F40A-E1D7D01BAE3A}"/>
              </a:ext>
            </a:extLst>
          </p:cNvPr>
          <p:cNvSpPr/>
          <p:nvPr/>
        </p:nvSpPr>
        <p:spPr>
          <a:xfrm>
            <a:off x="2956760" y="2471966"/>
            <a:ext cx="6278479" cy="584200"/>
          </a:xfrm>
          <a:prstGeom prst="roundRect">
            <a:avLst>
              <a:gd name="adj" fmla="val 50000"/>
            </a:avLst>
          </a:prstGeom>
          <a:solidFill>
            <a:srgbClr val="5DD5FF"/>
          </a:solidFill>
          <a:ln>
            <a:noFill/>
          </a:ln>
        </p:spPr>
        <p:style>
          <a:lnRef idx="0">
            <a:schemeClr val="accent1"/>
          </a:lnRef>
          <a:fillRef idx="3">
            <a:schemeClr val="accent1"/>
          </a:fillRef>
          <a:effectRef idx="3">
            <a:schemeClr val="accent1"/>
          </a:effectRef>
          <a:fontRef idx="minor">
            <a:schemeClr val="lt1"/>
          </a:fontRef>
        </p:style>
        <p:txBody>
          <a:bodyPr rtlCol="1" anchor="ctr"/>
          <a:lstStyle/>
          <a:p>
            <a:pPr algn="ctr" rtl="1"/>
            <a:r>
              <a:rPr lang="fa-IR" sz="2000" b="1" dirty="0">
                <a:solidFill>
                  <a:schemeClr val="tx1"/>
                </a:solidFill>
                <a:latin typeface="Noor_Titr" pitchFamily="2" charset="-78"/>
                <a:cs typeface="B Titr" panose="00000700000000000000" pitchFamily="2" charset="-78"/>
              </a:rPr>
              <a:t>جوانان و بازشناسی هویّت انقلابی</a:t>
            </a:r>
          </a:p>
        </p:txBody>
      </p:sp>
      <p:pic>
        <p:nvPicPr>
          <p:cNvPr id="38" name="Picture 37">
            <a:extLst>
              <a:ext uri="{FF2B5EF4-FFF2-40B4-BE49-F238E27FC236}">
                <a16:creationId xmlns:a16="http://schemas.microsoft.com/office/drawing/2014/main" xmlns="" id="{E9CB32E9-86CA-5646-21F5-7ECB9B5A1493}"/>
              </a:ext>
            </a:extLst>
          </p:cNvPr>
          <p:cNvPicPr>
            <a:picLocks noChangeAspect="1"/>
          </p:cNvPicPr>
          <p:nvPr/>
        </p:nvPicPr>
        <p:blipFill>
          <a:blip r:embed="rId4" cstate="print">
            <a:duotone>
              <a:schemeClr val="accent4">
                <a:shade val="45000"/>
                <a:satMod val="135000"/>
              </a:schemeClr>
              <a:prstClr val="white"/>
            </a:duotone>
            <a:extLst>
              <a:ext uri="{28A0092B-C50C-407E-A947-70E740481C1C}">
                <a14:useLocalDpi xmlns:a14="http://schemas.microsoft.com/office/drawing/2010/main" val="0"/>
              </a:ext>
            </a:extLst>
          </a:blip>
          <a:stretch>
            <a:fillRect/>
          </a:stretch>
        </p:blipFill>
        <p:spPr>
          <a:xfrm rot="10800000">
            <a:off x="9398001" y="3191106"/>
            <a:ext cx="532605" cy="515830"/>
          </a:xfrm>
          <a:prstGeom prst="rect">
            <a:avLst/>
          </a:prstGeom>
        </p:spPr>
      </p:pic>
      <p:sp>
        <p:nvSpPr>
          <p:cNvPr id="41" name="Rectangle: Rounded Corners 14">
            <a:extLst>
              <a:ext uri="{FF2B5EF4-FFF2-40B4-BE49-F238E27FC236}">
                <a16:creationId xmlns:a16="http://schemas.microsoft.com/office/drawing/2014/main" xmlns="" id="{D0810A26-D4E4-BB48-B087-E500E077BE80}"/>
              </a:ext>
            </a:extLst>
          </p:cNvPr>
          <p:cNvSpPr/>
          <p:nvPr/>
        </p:nvSpPr>
        <p:spPr>
          <a:xfrm>
            <a:off x="2956760" y="3149674"/>
            <a:ext cx="6278479" cy="584200"/>
          </a:xfrm>
          <a:prstGeom prst="roundRect">
            <a:avLst>
              <a:gd name="adj" fmla="val 50000"/>
            </a:avLst>
          </a:prstGeom>
          <a:solidFill>
            <a:srgbClr val="5DD5FF"/>
          </a:solidFill>
          <a:ln>
            <a:noFill/>
          </a:ln>
        </p:spPr>
        <p:style>
          <a:lnRef idx="0">
            <a:schemeClr val="accent1"/>
          </a:lnRef>
          <a:fillRef idx="3">
            <a:schemeClr val="accent1"/>
          </a:fillRef>
          <a:effectRef idx="3">
            <a:schemeClr val="accent1"/>
          </a:effectRef>
          <a:fontRef idx="minor">
            <a:schemeClr val="lt1"/>
          </a:fontRef>
        </p:style>
        <p:txBody>
          <a:bodyPr rtlCol="1" anchor="ctr"/>
          <a:lstStyle/>
          <a:p>
            <a:pPr algn="ctr" rtl="1"/>
            <a:r>
              <a:rPr lang="fa-IR" sz="2000" b="1" dirty="0">
                <a:solidFill>
                  <a:schemeClr val="tx1"/>
                </a:solidFill>
                <a:latin typeface="Noor_Titr" pitchFamily="2" charset="-78"/>
                <a:cs typeface="B Titr" panose="00000700000000000000" pitchFamily="2" charset="-78"/>
              </a:rPr>
              <a:t>تجربه‌های بی‌بدیل انقلاب اسلامی</a:t>
            </a:r>
          </a:p>
        </p:txBody>
      </p:sp>
      <p:pic>
        <p:nvPicPr>
          <p:cNvPr id="42" name="Picture 41">
            <a:extLst>
              <a:ext uri="{FF2B5EF4-FFF2-40B4-BE49-F238E27FC236}">
                <a16:creationId xmlns:a16="http://schemas.microsoft.com/office/drawing/2014/main" xmlns="" id="{28E477CF-74F8-E75C-BBA1-777A9A37AF59}"/>
              </a:ext>
            </a:extLst>
          </p:cNvPr>
          <p:cNvPicPr>
            <a:picLocks noChangeAspect="1"/>
          </p:cNvPicPr>
          <p:nvPr/>
        </p:nvPicPr>
        <p:blipFill>
          <a:blip r:embed="rId4" cstate="print">
            <a:duotone>
              <a:schemeClr val="accent4">
                <a:shade val="45000"/>
                <a:satMod val="135000"/>
              </a:schemeClr>
              <a:prstClr val="white"/>
            </a:duotone>
            <a:extLst>
              <a:ext uri="{28A0092B-C50C-407E-A947-70E740481C1C}">
                <a14:useLocalDpi xmlns:a14="http://schemas.microsoft.com/office/drawing/2010/main" val="0"/>
              </a:ext>
            </a:extLst>
          </a:blip>
          <a:stretch>
            <a:fillRect/>
          </a:stretch>
        </p:blipFill>
        <p:spPr>
          <a:xfrm rot="10800000">
            <a:off x="9398001" y="3915699"/>
            <a:ext cx="532605" cy="515830"/>
          </a:xfrm>
          <a:prstGeom prst="rect">
            <a:avLst/>
          </a:prstGeom>
        </p:spPr>
      </p:pic>
      <p:sp>
        <p:nvSpPr>
          <p:cNvPr id="43" name="Rectangle: Rounded Corners 16">
            <a:extLst>
              <a:ext uri="{FF2B5EF4-FFF2-40B4-BE49-F238E27FC236}">
                <a16:creationId xmlns:a16="http://schemas.microsoft.com/office/drawing/2014/main" xmlns="" id="{B8CECF1B-AFFD-C8D0-DDCA-3699BBCD1393}"/>
              </a:ext>
            </a:extLst>
          </p:cNvPr>
          <p:cNvSpPr/>
          <p:nvPr/>
        </p:nvSpPr>
        <p:spPr>
          <a:xfrm>
            <a:off x="2956760" y="3843706"/>
            <a:ext cx="6278479" cy="584200"/>
          </a:xfrm>
          <a:prstGeom prst="roundRect">
            <a:avLst>
              <a:gd name="adj" fmla="val 50000"/>
            </a:avLst>
          </a:prstGeom>
          <a:solidFill>
            <a:srgbClr val="5DD5FF"/>
          </a:solidFill>
          <a:ln>
            <a:noFill/>
          </a:ln>
        </p:spPr>
        <p:style>
          <a:lnRef idx="0">
            <a:schemeClr val="accent1"/>
          </a:lnRef>
          <a:fillRef idx="3">
            <a:schemeClr val="accent1"/>
          </a:fillRef>
          <a:effectRef idx="3">
            <a:schemeClr val="accent1"/>
          </a:effectRef>
          <a:fontRef idx="minor">
            <a:schemeClr val="lt1"/>
          </a:fontRef>
        </p:style>
        <p:txBody>
          <a:bodyPr rtlCol="1" anchor="ctr"/>
          <a:lstStyle/>
          <a:p>
            <a:pPr algn="ctr" rtl="1"/>
            <a:r>
              <a:rPr lang="fa-IR" sz="2000" b="1" dirty="0">
                <a:solidFill>
                  <a:schemeClr val="tx1"/>
                </a:solidFill>
                <a:latin typeface="Noor_Titr" pitchFamily="2" charset="-78"/>
                <a:cs typeface="B Titr" panose="00000700000000000000" pitchFamily="2" charset="-78"/>
              </a:rPr>
              <a:t>برکات بزرگ انقلاب اسلامی</a:t>
            </a:r>
          </a:p>
        </p:txBody>
      </p:sp>
      <p:pic>
        <p:nvPicPr>
          <p:cNvPr id="44" name="Picture 43">
            <a:extLst>
              <a:ext uri="{FF2B5EF4-FFF2-40B4-BE49-F238E27FC236}">
                <a16:creationId xmlns:a16="http://schemas.microsoft.com/office/drawing/2014/main" xmlns="" id="{DFFE7693-8B09-EE11-39ED-2DEB003D8E7B}"/>
              </a:ext>
            </a:extLst>
          </p:cNvPr>
          <p:cNvPicPr>
            <a:picLocks noChangeAspect="1"/>
          </p:cNvPicPr>
          <p:nvPr/>
        </p:nvPicPr>
        <p:blipFill>
          <a:blip r:embed="rId4" cstate="print">
            <a:duotone>
              <a:schemeClr val="accent4">
                <a:shade val="45000"/>
                <a:satMod val="135000"/>
              </a:schemeClr>
              <a:prstClr val="white"/>
            </a:duotone>
            <a:extLst>
              <a:ext uri="{28A0092B-C50C-407E-A947-70E740481C1C}">
                <a14:useLocalDpi xmlns:a14="http://schemas.microsoft.com/office/drawing/2010/main" val="0"/>
              </a:ext>
            </a:extLst>
          </a:blip>
          <a:stretch>
            <a:fillRect/>
          </a:stretch>
        </p:blipFill>
        <p:spPr>
          <a:xfrm rot="10800000">
            <a:off x="9398001" y="4593407"/>
            <a:ext cx="532605" cy="515830"/>
          </a:xfrm>
          <a:prstGeom prst="rect">
            <a:avLst/>
          </a:prstGeom>
        </p:spPr>
      </p:pic>
      <p:sp>
        <p:nvSpPr>
          <p:cNvPr id="45" name="Rectangle: Rounded Corners 18">
            <a:extLst>
              <a:ext uri="{FF2B5EF4-FFF2-40B4-BE49-F238E27FC236}">
                <a16:creationId xmlns:a16="http://schemas.microsoft.com/office/drawing/2014/main" xmlns="" id="{ED6B0CA3-D61A-6821-681B-404121499E4A}"/>
              </a:ext>
            </a:extLst>
          </p:cNvPr>
          <p:cNvSpPr/>
          <p:nvPr/>
        </p:nvSpPr>
        <p:spPr>
          <a:xfrm>
            <a:off x="2956760" y="4525038"/>
            <a:ext cx="6278479" cy="584200"/>
          </a:xfrm>
          <a:prstGeom prst="roundRect">
            <a:avLst>
              <a:gd name="adj" fmla="val 50000"/>
            </a:avLst>
          </a:prstGeom>
          <a:solidFill>
            <a:srgbClr val="5DD5FF"/>
          </a:solidFill>
          <a:ln>
            <a:noFill/>
          </a:ln>
        </p:spPr>
        <p:style>
          <a:lnRef idx="0">
            <a:schemeClr val="accent1"/>
          </a:lnRef>
          <a:fillRef idx="3">
            <a:schemeClr val="accent1"/>
          </a:fillRef>
          <a:effectRef idx="3">
            <a:schemeClr val="accent1"/>
          </a:effectRef>
          <a:fontRef idx="minor">
            <a:schemeClr val="lt1"/>
          </a:fontRef>
        </p:style>
        <p:txBody>
          <a:bodyPr rtlCol="1" anchor="ctr"/>
          <a:lstStyle/>
          <a:p>
            <a:pPr algn="ctr" rtl="1"/>
            <a:r>
              <a:rPr lang="fa-IR" sz="2000" b="1" dirty="0">
                <a:solidFill>
                  <a:schemeClr val="tx1"/>
                </a:solidFill>
                <a:latin typeface="Noor_Titr" pitchFamily="2" charset="-78"/>
                <a:cs typeface="B Titr" panose="00000700000000000000" pitchFamily="2" charset="-78"/>
              </a:rPr>
              <a:t>واقعیّت امروز انقلاب اسلامی</a:t>
            </a:r>
          </a:p>
        </p:txBody>
      </p:sp>
      <p:sp>
        <p:nvSpPr>
          <p:cNvPr id="22" name="Rounded Rectangle 21"/>
          <p:cNvSpPr/>
          <p:nvPr/>
        </p:nvSpPr>
        <p:spPr>
          <a:xfrm>
            <a:off x="9144000" y="179882"/>
            <a:ext cx="3005399" cy="596269"/>
          </a:xfrm>
          <a:prstGeom prst="roundRect">
            <a:avLst>
              <a:gd name="adj" fmla="val 18333"/>
            </a:avLst>
          </a:prstGeom>
          <a:solidFill>
            <a:srgbClr val="66FFCC"/>
          </a:solidFill>
          <a:ln/>
        </p:spPr>
        <p:style>
          <a:lnRef idx="0">
            <a:schemeClr val="accent2"/>
          </a:lnRef>
          <a:fillRef idx="3">
            <a:schemeClr val="accent2"/>
          </a:fillRef>
          <a:effectRef idx="3">
            <a:schemeClr val="accent2"/>
          </a:effectRef>
          <a:fontRef idx="minor">
            <a:schemeClr val="lt1"/>
          </a:fontRef>
        </p:style>
        <p:txBody>
          <a:bodyPr rtlCol="0" anchor="ctr"/>
          <a:lstStyle/>
          <a:p>
            <a:pPr algn="ctr" rtl="1"/>
            <a:r>
              <a:rPr lang="fa-IR" sz="2400" b="1" dirty="0">
                <a:solidFill>
                  <a:srgbClr val="002060"/>
                </a:solidFill>
                <a:latin typeface="Noor_Titr" pitchFamily="2" charset="-78"/>
                <a:cs typeface="B Titr" panose="00000700000000000000" pitchFamily="2" charset="-78"/>
              </a:rPr>
              <a:t>1. عظمت حادثه‌ی انقلاب</a:t>
            </a:r>
          </a:p>
        </p:txBody>
      </p:sp>
      <p:sp>
        <p:nvSpPr>
          <p:cNvPr id="2" name="Left Arrow 1"/>
          <p:cNvSpPr/>
          <p:nvPr/>
        </p:nvSpPr>
        <p:spPr>
          <a:xfrm>
            <a:off x="8476029" y="328112"/>
            <a:ext cx="457200" cy="299808"/>
          </a:xfrm>
          <a:prstGeom prst="leftArrow">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endParaRPr lang="fa-IR"/>
          </a:p>
        </p:txBody>
      </p:sp>
      <p:sp>
        <p:nvSpPr>
          <p:cNvPr id="19" name="Rounded Rectangle 18"/>
          <p:cNvSpPr/>
          <p:nvPr/>
        </p:nvSpPr>
        <p:spPr>
          <a:xfrm>
            <a:off x="5259859" y="179882"/>
            <a:ext cx="3005399" cy="596269"/>
          </a:xfrm>
          <a:prstGeom prst="roundRect">
            <a:avLst>
              <a:gd name="adj" fmla="val 18333"/>
            </a:avLst>
          </a:prstGeom>
          <a:solidFill>
            <a:srgbClr val="66FFCC"/>
          </a:solidFill>
          <a:ln/>
        </p:spPr>
        <p:style>
          <a:lnRef idx="0">
            <a:schemeClr val="accent2"/>
          </a:lnRef>
          <a:fillRef idx="3">
            <a:schemeClr val="accent2"/>
          </a:fillRef>
          <a:effectRef idx="3">
            <a:schemeClr val="accent2"/>
          </a:effectRef>
          <a:fontRef idx="minor">
            <a:schemeClr val="lt1"/>
          </a:fontRef>
        </p:style>
        <p:txBody>
          <a:bodyPr rtlCol="0" anchor="ctr"/>
          <a:lstStyle/>
          <a:p>
            <a:pPr algn="ctr" rtl="1"/>
            <a:r>
              <a:rPr lang="fa-IR" sz="2400" b="1" dirty="0">
                <a:solidFill>
                  <a:srgbClr val="002060"/>
                </a:solidFill>
                <a:latin typeface="Noor_Titr" pitchFamily="2" charset="-78"/>
                <a:cs typeface="B Titr" panose="00000700000000000000" pitchFamily="2" charset="-78"/>
              </a:rPr>
              <a:t>2. عظمت راهِ طی‌شده</a:t>
            </a:r>
          </a:p>
        </p:txBody>
      </p:sp>
    </p:spTree>
    <p:extLst>
      <p:ext uri="{BB962C8B-B14F-4D97-AF65-F5344CB8AC3E}">
        <p14:creationId xmlns:p14="http://schemas.microsoft.com/office/powerpoint/2010/main" val="3977897621"/>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 name="Picture 20">
            <a:extLst>
              <a:ext uri="{FF2B5EF4-FFF2-40B4-BE49-F238E27FC236}">
                <a16:creationId xmlns:a16="http://schemas.microsoft.com/office/drawing/2014/main" xmlns="" id="{44187437-8BF2-87C3-61DC-2BFC645095B7}"/>
              </a:ext>
            </a:extLst>
          </p:cNvPr>
          <p:cNvPicPr>
            <a:picLocks noChangeAspect="1"/>
          </p:cNvPicPr>
          <p:nvPr/>
        </p:nvPicPr>
        <p:blipFill>
          <a:blip r:embed="rId2" cstate="print">
            <a:extLst>
              <a:ext uri="{BEBA8EAE-BF5A-486C-A8C5-ECC9F3942E4B}">
                <a14:imgProps xmlns:a14="http://schemas.microsoft.com/office/drawing/2010/main">
                  <a14:imgLayer r:embed="rId3">
                    <a14:imgEffect>
                      <a14:artisticPhotocopy/>
                    </a14:imgEffect>
                    <a14:imgEffect>
                      <a14:brightnessContrast bright="40000" contrast="40000"/>
                    </a14:imgEffect>
                  </a14:imgLayer>
                </a14:imgProps>
              </a:ext>
              <a:ext uri="{28A0092B-C50C-407E-A947-70E740481C1C}">
                <a14:useLocalDpi xmlns:a14="http://schemas.microsoft.com/office/drawing/2010/main" val="0"/>
              </a:ext>
            </a:extLst>
          </a:blip>
          <a:srcRect/>
          <a:stretch/>
        </p:blipFill>
        <p:spPr>
          <a:xfrm>
            <a:off x="0" y="6636334"/>
            <a:ext cx="942391" cy="942391"/>
          </a:xfrm>
          <a:prstGeom prst="rect">
            <a:avLst/>
          </a:prstGeom>
        </p:spPr>
      </p:pic>
      <p:sp>
        <p:nvSpPr>
          <p:cNvPr id="35" name="Rectangle 34"/>
          <p:cNvSpPr/>
          <p:nvPr/>
        </p:nvSpPr>
        <p:spPr>
          <a:xfrm>
            <a:off x="-14514" y="-46181"/>
            <a:ext cx="12206514" cy="1005543"/>
          </a:xfrm>
          <a:prstGeom prst="rect">
            <a:avLst/>
          </a:prstGeom>
          <a:solidFill>
            <a:schemeClr val="bg1">
              <a:alpha val="70000"/>
            </a:schemeClr>
          </a:solidFill>
          <a:ln>
            <a:noFill/>
          </a:ln>
          <a:effectLst>
            <a:softEdge rad="0"/>
          </a:effectLst>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rtl="1"/>
            <a:endParaRPr lang="fa-IR" sz="3276" dirty="0"/>
          </a:p>
        </p:txBody>
      </p:sp>
      <p:pic>
        <p:nvPicPr>
          <p:cNvPr id="36" name="Picture 35">
            <a:extLst>
              <a:ext uri="{FF2B5EF4-FFF2-40B4-BE49-F238E27FC236}">
                <a16:creationId xmlns:a16="http://schemas.microsoft.com/office/drawing/2014/main" xmlns="" id="{552536BD-986B-51AF-D51C-875797F8B29D}"/>
              </a:ext>
            </a:extLst>
          </p:cNvPr>
          <p:cNvPicPr>
            <a:picLocks noChangeAspect="1"/>
          </p:cNvPicPr>
          <p:nvPr/>
        </p:nvPicPr>
        <p:blipFill>
          <a:blip r:embed="rId4" cstate="print">
            <a:duotone>
              <a:schemeClr val="accent4">
                <a:shade val="45000"/>
                <a:satMod val="135000"/>
              </a:schemeClr>
              <a:prstClr val="white"/>
            </a:duotone>
            <a:extLst>
              <a:ext uri="{28A0092B-C50C-407E-A947-70E740481C1C}">
                <a14:useLocalDpi xmlns:a14="http://schemas.microsoft.com/office/drawing/2010/main" val="0"/>
              </a:ext>
            </a:extLst>
          </a:blip>
          <a:stretch>
            <a:fillRect/>
          </a:stretch>
        </p:blipFill>
        <p:spPr>
          <a:xfrm rot="10800000">
            <a:off x="9398001" y="2513398"/>
            <a:ext cx="532605" cy="515830"/>
          </a:xfrm>
          <a:prstGeom prst="rect">
            <a:avLst/>
          </a:prstGeom>
        </p:spPr>
      </p:pic>
      <p:sp>
        <p:nvSpPr>
          <p:cNvPr id="37" name="Rectangle: Rounded Corners 7">
            <a:extLst>
              <a:ext uri="{FF2B5EF4-FFF2-40B4-BE49-F238E27FC236}">
                <a16:creationId xmlns:a16="http://schemas.microsoft.com/office/drawing/2014/main" xmlns="" id="{74D89166-66DA-C49C-F40A-E1D7D01BAE3A}"/>
              </a:ext>
            </a:extLst>
          </p:cNvPr>
          <p:cNvSpPr/>
          <p:nvPr/>
        </p:nvSpPr>
        <p:spPr>
          <a:xfrm>
            <a:off x="2956760" y="2471966"/>
            <a:ext cx="6278479" cy="584200"/>
          </a:xfrm>
          <a:prstGeom prst="roundRect">
            <a:avLst>
              <a:gd name="adj" fmla="val 50000"/>
            </a:avLst>
          </a:prstGeom>
          <a:solidFill>
            <a:srgbClr val="5DD5FF"/>
          </a:solidFill>
          <a:ln>
            <a:noFill/>
          </a:ln>
        </p:spPr>
        <p:style>
          <a:lnRef idx="0">
            <a:schemeClr val="accent1"/>
          </a:lnRef>
          <a:fillRef idx="3">
            <a:schemeClr val="accent1"/>
          </a:fillRef>
          <a:effectRef idx="3">
            <a:schemeClr val="accent1"/>
          </a:effectRef>
          <a:fontRef idx="minor">
            <a:schemeClr val="lt1"/>
          </a:fontRef>
        </p:style>
        <p:txBody>
          <a:bodyPr rtlCol="1" anchor="ctr"/>
          <a:lstStyle/>
          <a:p>
            <a:pPr algn="ctr" rtl="1"/>
            <a:r>
              <a:rPr lang="fa-IR" sz="2000" b="1" dirty="0">
                <a:solidFill>
                  <a:schemeClr val="tx1"/>
                </a:solidFill>
                <a:latin typeface="Noor_Titr" pitchFamily="2" charset="-78"/>
                <a:cs typeface="B Titr" panose="00000700000000000000" pitchFamily="2" charset="-78"/>
              </a:rPr>
              <a:t>جوانان و بازشناسی هویّت انقلابی</a:t>
            </a:r>
          </a:p>
        </p:txBody>
      </p:sp>
      <p:pic>
        <p:nvPicPr>
          <p:cNvPr id="38" name="Picture 37">
            <a:extLst>
              <a:ext uri="{FF2B5EF4-FFF2-40B4-BE49-F238E27FC236}">
                <a16:creationId xmlns:a16="http://schemas.microsoft.com/office/drawing/2014/main" xmlns="" id="{E9CB32E9-86CA-5646-21F5-7ECB9B5A1493}"/>
              </a:ext>
            </a:extLst>
          </p:cNvPr>
          <p:cNvPicPr>
            <a:picLocks noChangeAspect="1"/>
          </p:cNvPicPr>
          <p:nvPr/>
        </p:nvPicPr>
        <p:blipFill>
          <a:blip r:embed="rId4" cstate="print">
            <a:duotone>
              <a:schemeClr val="accent4">
                <a:shade val="45000"/>
                <a:satMod val="135000"/>
              </a:schemeClr>
              <a:prstClr val="white"/>
            </a:duotone>
            <a:extLst>
              <a:ext uri="{28A0092B-C50C-407E-A947-70E740481C1C}">
                <a14:useLocalDpi xmlns:a14="http://schemas.microsoft.com/office/drawing/2010/main" val="0"/>
              </a:ext>
            </a:extLst>
          </a:blip>
          <a:stretch>
            <a:fillRect/>
          </a:stretch>
        </p:blipFill>
        <p:spPr>
          <a:xfrm rot="10800000">
            <a:off x="9398001" y="3191106"/>
            <a:ext cx="532605" cy="515830"/>
          </a:xfrm>
          <a:prstGeom prst="rect">
            <a:avLst/>
          </a:prstGeom>
        </p:spPr>
      </p:pic>
      <p:sp>
        <p:nvSpPr>
          <p:cNvPr id="41" name="Rectangle: Rounded Corners 14">
            <a:extLst>
              <a:ext uri="{FF2B5EF4-FFF2-40B4-BE49-F238E27FC236}">
                <a16:creationId xmlns:a16="http://schemas.microsoft.com/office/drawing/2014/main" xmlns="" id="{D0810A26-D4E4-BB48-B087-E500E077BE80}"/>
              </a:ext>
            </a:extLst>
          </p:cNvPr>
          <p:cNvSpPr/>
          <p:nvPr/>
        </p:nvSpPr>
        <p:spPr>
          <a:xfrm>
            <a:off x="2956760" y="3149674"/>
            <a:ext cx="6278479" cy="584200"/>
          </a:xfrm>
          <a:prstGeom prst="roundRect">
            <a:avLst>
              <a:gd name="adj" fmla="val 50000"/>
            </a:avLst>
          </a:prstGeom>
          <a:solidFill>
            <a:srgbClr val="5DD5FF"/>
          </a:solidFill>
          <a:ln>
            <a:noFill/>
          </a:ln>
        </p:spPr>
        <p:style>
          <a:lnRef idx="0">
            <a:schemeClr val="accent1"/>
          </a:lnRef>
          <a:fillRef idx="3">
            <a:schemeClr val="accent1"/>
          </a:fillRef>
          <a:effectRef idx="3">
            <a:schemeClr val="accent1"/>
          </a:effectRef>
          <a:fontRef idx="minor">
            <a:schemeClr val="lt1"/>
          </a:fontRef>
        </p:style>
        <p:txBody>
          <a:bodyPr rtlCol="1" anchor="ctr"/>
          <a:lstStyle/>
          <a:p>
            <a:pPr algn="ctr" rtl="1"/>
            <a:r>
              <a:rPr lang="fa-IR" sz="2000" b="1" dirty="0">
                <a:solidFill>
                  <a:schemeClr val="tx1"/>
                </a:solidFill>
                <a:latin typeface="Noor_Titr" pitchFamily="2" charset="-78"/>
                <a:cs typeface="B Titr" panose="00000700000000000000" pitchFamily="2" charset="-78"/>
              </a:rPr>
              <a:t>تجربه‌های بی‌بدیل انقلاب اسلامی</a:t>
            </a:r>
          </a:p>
        </p:txBody>
      </p:sp>
      <p:pic>
        <p:nvPicPr>
          <p:cNvPr id="42" name="Picture 41">
            <a:extLst>
              <a:ext uri="{FF2B5EF4-FFF2-40B4-BE49-F238E27FC236}">
                <a16:creationId xmlns:a16="http://schemas.microsoft.com/office/drawing/2014/main" xmlns="" id="{28E477CF-74F8-E75C-BBA1-777A9A37AF59}"/>
              </a:ext>
            </a:extLst>
          </p:cNvPr>
          <p:cNvPicPr>
            <a:picLocks noChangeAspect="1"/>
          </p:cNvPicPr>
          <p:nvPr/>
        </p:nvPicPr>
        <p:blipFill>
          <a:blip r:embed="rId4" cstate="print">
            <a:duotone>
              <a:schemeClr val="accent4">
                <a:shade val="45000"/>
                <a:satMod val="135000"/>
              </a:schemeClr>
              <a:prstClr val="white"/>
            </a:duotone>
            <a:extLst>
              <a:ext uri="{28A0092B-C50C-407E-A947-70E740481C1C}">
                <a14:useLocalDpi xmlns:a14="http://schemas.microsoft.com/office/drawing/2010/main" val="0"/>
              </a:ext>
            </a:extLst>
          </a:blip>
          <a:stretch>
            <a:fillRect/>
          </a:stretch>
        </p:blipFill>
        <p:spPr>
          <a:xfrm rot="10800000">
            <a:off x="9398001" y="3915699"/>
            <a:ext cx="532605" cy="515830"/>
          </a:xfrm>
          <a:prstGeom prst="rect">
            <a:avLst/>
          </a:prstGeom>
        </p:spPr>
      </p:pic>
      <p:sp>
        <p:nvSpPr>
          <p:cNvPr id="43" name="Rectangle: Rounded Corners 16">
            <a:extLst>
              <a:ext uri="{FF2B5EF4-FFF2-40B4-BE49-F238E27FC236}">
                <a16:creationId xmlns:a16="http://schemas.microsoft.com/office/drawing/2014/main" xmlns="" id="{B8CECF1B-AFFD-C8D0-DDCA-3699BBCD1393}"/>
              </a:ext>
            </a:extLst>
          </p:cNvPr>
          <p:cNvSpPr/>
          <p:nvPr/>
        </p:nvSpPr>
        <p:spPr>
          <a:xfrm>
            <a:off x="2956760" y="3843706"/>
            <a:ext cx="6278479" cy="584200"/>
          </a:xfrm>
          <a:prstGeom prst="roundRect">
            <a:avLst>
              <a:gd name="adj" fmla="val 50000"/>
            </a:avLst>
          </a:prstGeom>
          <a:solidFill>
            <a:srgbClr val="5DD5FF"/>
          </a:solidFill>
          <a:ln>
            <a:noFill/>
          </a:ln>
        </p:spPr>
        <p:style>
          <a:lnRef idx="0">
            <a:schemeClr val="accent1"/>
          </a:lnRef>
          <a:fillRef idx="3">
            <a:schemeClr val="accent1"/>
          </a:fillRef>
          <a:effectRef idx="3">
            <a:schemeClr val="accent1"/>
          </a:effectRef>
          <a:fontRef idx="minor">
            <a:schemeClr val="lt1"/>
          </a:fontRef>
        </p:style>
        <p:txBody>
          <a:bodyPr rtlCol="1" anchor="ctr"/>
          <a:lstStyle/>
          <a:p>
            <a:pPr algn="ctr" rtl="1"/>
            <a:r>
              <a:rPr lang="fa-IR" sz="2000" b="1" dirty="0">
                <a:solidFill>
                  <a:schemeClr val="tx1"/>
                </a:solidFill>
                <a:latin typeface="Noor_Titr" pitchFamily="2" charset="-78"/>
                <a:cs typeface="B Titr" panose="00000700000000000000" pitchFamily="2" charset="-78"/>
              </a:rPr>
              <a:t>برکات بزرگ انقلاب اسلامی</a:t>
            </a:r>
          </a:p>
        </p:txBody>
      </p:sp>
      <p:pic>
        <p:nvPicPr>
          <p:cNvPr id="44" name="Picture 43">
            <a:extLst>
              <a:ext uri="{FF2B5EF4-FFF2-40B4-BE49-F238E27FC236}">
                <a16:creationId xmlns:a16="http://schemas.microsoft.com/office/drawing/2014/main" xmlns="" id="{DFFE7693-8B09-EE11-39ED-2DEB003D8E7B}"/>
              </a:ext>
            </a:extLst>
          </p:cNvPr>
          <p:cNvPicPr>
            <a:picLocks noChangeAspect="1"/>
          </p:cNvPicPr>
          <p:nvPr/>
        </p:nvPicPr>
        <p:blipFill>
          <a:blip r:embed="rId4" cstate="print">
            <a:duotone>
              <a:schemeClr val="accent4">
                <a:shade val="45000"/>
                <a:satMod val="135000"/>
              </a:schemeClr>
              <a:prstClr val="white"/>
            </a:duotone>
            <a:extLst>
              <a:ext uri="{28A0092B-C50C-407E-A947-70E740481C1C}">
                <a14:useLocalDpi xmlns:a14="http://schemas.microsoft.com/office/drawing/2010/main" val="0"/>
              </a:ext>
            </a:extLst>
          </a:blip>
          <a:stretch>
            <a:fillRect/>
          </a:stretch>
        </p:blipFill>
        <p:spPr>
          <a:xfrm rot="10800000">
            <a:off x="9398001" y="4593407"/>
            <a:ext cx="532605" cy="515830"/>
          </a:xfrm>
          <a:prstGeom prst="rect">
            <a:avLst/>
          </a:prstGeom>
        </p:spPr>
      </p:pic>
      <p:sp>
        <p:nvSpPr>
          <p:cNvPr id="45" name="Rectangle: Rounded Corners 18">
            <a:extLst>
              <a:ext uri="{FF2B5EF4-FFF2-40B4-BE49-F238E27FC236}">
                <a16:creationId xmlns:a16="http://schemas.microsoft.com/office/drawing/2014/main" xmlns="" id="{ED6B0CA3-D61A-6821-681B-404121499E4A}"/>
              </a:ext>
            </a:extLst>
          </p:cNvPr>
          <p:cNvSpPr/>
          <p:nvPr/>
        </p:nvSpPr>
        <p:spPr>
          <a:xfrm>
            <a:off x="2956760" y="4525038"/>
            <a:ext cx="6278479" cy="584200"/>
          </a:xfrm>
          <a:prstGeom prst="roundRect">
            <a:avLst>
              <a:gd name="adj" fmla="val 50000"/>
            </a:avLst>
          </a:prstGeom>
          <a:solidFill>
            <a:srgbClr val="5DD5FF"/>
          </a:solidFill>
          <a:ln>
            <a:noFill/>
          </a:ln>
        </p:spPr>
        <p:style>
          <a:lnRef idx="0">
            <a:schemeClr val="accent1"/>
          </a:lnRef>
          <a:fillRef idx="3">
            <a:schemeClr val="accent1"/>
          </a:fillRef>
          <a:effectRef idx="3">
            <a:schemeClr val="accent1"/>
          </a:effectRef>
          <a:fontRef idx="minor">
            <a:schemeClr val="lt1"/>
          </a:fontRef>
        </p:style>
        <p:txBody>
          <a:bodyPr rtlCol="1" anchor="ctr"/>
          <a:lstStyle/>
          <a:p>
            <a:pPr algn="ctr" rtl="1"/>
            <a:r>
              <a:rPr lang="fa-IR" sz="2000" b="1" dirty="0">
                <a:solidFill>
                  <a:schemeClr val="tx1"/>
                </a:solidFill>
                <a:latin typeface="Noor_Titr" pitchFamily="2" charset="-78"/>
                <a:cs typeface="B Titr" panose="00000700000000000000" pitchFamily="2" charset="-78"/>
              </a:rPr>
              <a:t>واقعیّت امروز انقلاب اسلامی</a:t>
            </a:r>
          </a:p>
        </p:txBody>
      </p:sp>
      <p:sp>
        <p:nvSpPr>
          <p:cNvPr id="22" name="Rounded Rectangle 21"/>
          <p:cNvSpPr/>
          <p:nvPr/>
        </p:nvSpPr>
        <p:spPr>
          <a:xfrm>
            <a:off x="9144000" y="179882"/>
            <a:ext cx="3005399" cy="596269"/>
          </a:xfrm>
          <a:prstGeom prst="roundRect">
            <a:avLst>
              <a:gd name="adj" fmla="val 18333"/>
            </a:avLst>
          </a:prstGeom>
          <a:solidFill>
            <a:srgbClr val="66FFCC"/>
          </a:solidFill>
          <a:ln/>
        </p:spPr>
        <p:style>
          <a:lnRef idx="0">
            <a:schemeClr val="accent2"/>
          </a:lnRef>
          <a:fillRef idx="3">
            <a:schemeClr val="accent2"/>
          </a:fillRef>
          <a:effectRef idx="3">
            <a:schemeClr val="accent2"/>
          </a:effectRef>
          <a:fontRef idx="minor">
            <a:schemeClr val="lt1"/>
          </a:fontRef>
        </p:style>
        <p:txBody>
          <a:bodyPr rtlCol="0" anchor="ctr"/>
          <a:lstStyle/>
          <a:p>
            <a:pPr algn="ctr" rtl="1"/>
            <a:r>
              <a:rPr lang="fa-IR" sz="2400" b="1" dirty="0">
                <a:solidFill>
                  <a:srgbClr val="002060"/>
                </a:solidFill>
                <a:latin typeface="Noor_Titr" pitchFamily="2" charset="-78"/>
                <a:cs typeface="B Titr" panose="00000700000000000000" pitchFamily="2" charset="-78"/>
              </a:rPr>
              <a:t>1. عظمت حادثه‌ی انقلاب</a:t>
            </a:r>
          </a:p>
        </p:txBody>
      </p:sp>
      <p:sp>
        <p:nvSpPr>
          <p:cNvPr id="2" name="Left Arrow 1"/>
          <p:cNvSpPr/>
          <p:nvPr/>
        </p:nvSpPr>
        <p:spPr>
          <a:xfrm>
            <a:off x="8476029" y="328112"/>
            <a:ext cx="457200" cy="299808"/>
          </a:xfrm>
          <a:prstGeom prst="leftArrow">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endParaRPr lang="fa-IR"/>
          </a:p>
        </p:txBody>
      </p:sp>
      <p:sp>
        <p:nvSpPr>
          <p:cNvPr id="19" name="Rounded Rectangle 18"/>
          <p:cNvSpPr/>
          <p:nvPr/>
        </p:nvSpPr>
        <p:spPr>
          <a:xfrm>
            <a:off x="5259859" y="179882"/>
            <a:ext cx="3005399" cy="596269"/>
          </a:xfrm>
          <a:prstGeom prst="roundRect">
            <a:avLst>
              <a:gd name="adj" fmla="val 18333"/>
            </a:avLst>
          </a:prstGeom>
          <a:solidFill>
            <a:srgbClr val="66FFCC"/>
          </a:solidFill>
          <a:ln/>
        </p:spPr>
        <p:style>
          <a:lnRef idx="0">
            <a:schemeClr val="accent2"/>
          </a:lnRef>
          <a:fillRef idx="3">
            <a:schemeClr val="accent2"/>
          </a:fillRef>
          <a:effectRef idx="3">
            <a:schemeClr val="accent2"/>
          </a:effectRef>
          <a:fontRef idx="minor">
            <a:schemeClr val="lt1"/>
          </a:fontRef>
        </p:style>
        <p:txBody>
          <a:bodyPr rtlCol="0" anchor="ctr"/>
          <a:lstStyle/>
          <a:p>
            <a:pPr algn="ctr" rtl="1"/>
            <a:r>
              <a:rPr lang="fa-IR" sz="2400" b="1" dirty="0">
                <a:solidFill>
                  <a:srgbClr val="002060"/>
                </a:solidFill>
                <a:latin typeface="Noor_Titr" pitchFamily="2" charset="-78"/>
                <a:cs typeface="B Titr" panose="00000700000000000000" pitchFamily="2" charset="-78"/>
              </a:rPr>
              <a:t>2. عظمت راهِ طی‌شده</a:t>
            </a:r>
          </a:p>
        </p:txBody>
      </p:sp>
    </p:spTree>
    <p:extLst>
      <p:ext uri="{BB962C8B-B14F-4D97-AF65-F5344CB8AC3E}">
        <p14:creationId xmlns:p14="http://schemas.microsoft.com/office/powerpoint/2010/main" val="840655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path" presetSubtype="0" accel="50000" decel="50000" fill="hold" nodeType="withEffect">
                                  <p:stCondLst>
                                    <p:cond delay="0"/>
                                  </p:stCondLst>
                                  <p:childTnLst>
                                    <p:animMotion origin="layout" path="M 1.875E-6 0.00168 L -0.00117 -0.44155 " pathEditMode="relative" rAng="0" ptsTypes="AA">
                                      <p:cBhvr>
                                        <p:cTn id="6" dur="1000" fill="hold"/>
                                        <p:tgtEl>
                                          <p:spTgt spid="44"/>
                                        </p:tgtEl>
                                        <p:attrNameLst>
                                          <p:attrName>ppt_x</p:attrName>
                                          <p:attrName>ppt_y</p:attrName>
                                        </p:attrNameLst>
                                      </p:cBhvr>
                                      <p:rCtr x="-65" y="-22162"/>
                                    </p:animMotion>
                                  </p:childTnLst>
                                </p:cTn>
                              </p:par>
                              <p:par>
                                <p:cTn id="7" presetID="42" presetClass="path" presetSubtype="0" accel="50000" decel="50000" fill="hold" grpId="1" nodeType="withEffect">
                                  <p:stCondLst>
                                    <p:cond delay="0"/>
                                  </p:stCondLst>
                                  <p:childTnLst>
                                    <p:animMotion origin="layout" path="M 0 0.00167 L 0.00039 -0.43863 " pathEditMode="relative" rAng="0" ptsTypes="AA">
                                      <p:cBhvr>
                                        <p:cTn id="8" dur="1000" fill="hold"/>
                                        <p:tgtEl>
                                          <p:spTgt spid="45"/>
                                        </p:tgtEl>
                                        <p:attrNameLst>
                                          <p:attrName>ppt_x</p:attrName>
                                          <p:attrName>ppt_y</p:attrName>
                                        </p:attrNameLst>
                                      </p:cBhvr>
                                      <p:rCtr x="13" y="-22015"/>
                                    </p:animMotion>
                                  </p:childTnLst>
                                </p:cTn>
                              </p:par>
                              <p:par>
                                <p:cTn id="9" presetID="1" presetClass="exit" presetSubtype="0" fill="hold" nodeType="withEffect">
                                  <p:stCondLst>
                                    <p:cond delay="0"/>
                                  </p:stCondLst>
                                  <p:childTnLst>
                                    <p:set>
                                      <p:cBhvr>
                                        <p:cTn id="10" dur="1" fill="hold">
                                          <p:stCondLst>
                                            <p:cond delay="0"/>
                                          </p:stCondLst>
                                        </p:cTn>
                                        <p:tgtEl>
                                          <p:spTgt spid="36"/>
                                        </p:tgtEl>
                                        <p:attrNameLst>
                                          <p:attrName>style.visibility</p:attrName>
                                        </p:attrNameLst>
                                      </p:cBhvr>
                                      <p:to>
                                        <p:strVal val="hidden"/>
                                      </p:to>
                                    </p:set>
                                  </p:childTnLst>
                                </p:cTn>
                              </p:par>
                              <p:par>
                                <p:cTn id="11" presetID="1" presetClass="exit" presetSubtype="0" fill="hold" grpId="0" nodeType="withEffect">
                                  <p:stCondLst>
                                    <p:cond delay="0"/>
                                  </p:stCondLst>
                                  <p:childTnLst>
                                    <p:set>
                                      <p:cBhvr>
                                        <p:cTn id="12" dur="1" fill="hold">
                                          <p:stCondLst>
                                            <p:cond delay="0"/>
                                          </p:stCondLst>
                                        </p:cTn>
                                        <p:tgtEl>
                                          <p:spTgt spid="37"/>
                                        </p:tgtEl>
                                        <p:attrNameLst>
                                          <p:attrName>style.visibility</p:attrName>
                                        </p:attrNameLst>
                                      </p:cBhvr>
                                      <p:to>
                                        <p:strVal val="hidden"/>
                                      </p:to>
                                    </p:set>
                                  </p:childTnLst>
                                </p:cTn>
                              </p:par>
                              <p:par>
                                <p:cTn id="13" presetID="1" presetClass="exit" presetSubtype="0" fill="hold" nodeType="withEffect">
                                  <p:stCondLst>
                                    <p:cond delay="0"/>
                                  </p:stCondLst>
                                  <p:childTnLst>
                                    <p:set>
                                      <p:cBhvr>
                                        <p:cTn id="14" dur="1" fill="hold">
                                          <p:stCondLst>
                                            <p:cond delay="0"/>
                                          </p:stCondLst>
                                        </p:cTn>
                                        <p:tgtEl>
                                          <p:spTgt spid="38"/>
                                        </p:tgtEl>
                                        <p:attrNameLst>
                                          <p:attrName>style.visibility</p:attrName>
                                        </p:attrNameLst>
                                      </p:cBhvr>
                                      <p:to>
                                        <p:strVal val="hidden"/>
                                      </p:to>
                                    </p:set>
                                  </p:childTnLst>
                                </p:cTn>
                              </p:par>
                              <p:par>
                                <p:cTn id="15" presetID="1" presetClass="exit" presetSubtype="0" fill="hold" grpId="0" nodeType="withEffect">
                                  <p:stCondLst>
                                    <p:cond delay="0"/>
                                  </p:stCondLst>
                                  <p:childTnLst>
                                    <p:set>
                                      <p:cBhvr>
                                        <p:cTn id="16" dur="1" fill="hold">
                                          <p:stCondLst>
                                            <p:cond delay="0"/>
                                          </p:stCondLst>
                                        </p:cTn>
                                        <p:tgtEl>
                                          <p:spTgt spid="41"/>
                                        </p:tgtEl>
                                        <p:attrNameLst>
                                          <p:attrName>style.visibility</p:attrName>
                                        </p:attrNameLst>
                                      </p:cBhvr>
                                      <p:to>
                                        <p:strVal val="hidden"/>
                                      </p:to>
                                    </p:set>
                                  </p:childTnLst>
                                </p:cTn>
                              </p:par>
                              <p:par>
                                <p:cTn id="17" presetID="1" presetClass="exit" presetSubtype="0" fill="hold" grpId="0" nodeType="withEffect">
                                  <p:stCondLst>
                                    <p:cond delay="0"/>
                                  </p:stCondLst>
                                  <p:childTnLst>
                                    <p:set>
                                      <p:cBhvr>
                                        <p:cTn id="18" dur="1" fill="hold">
                                          <p:stCondLst>
                                            <p:cond delay="0"/>
                                          </p:stCondLst>
                                        </p:cTn>
                                        <p:tgtEl>
                                          <p:spTgt spid="43"/>
                                        </p:tgtEl>
                                        <p:attrNameLst>
                                          <p:attrName>style.visibility</p:attrName>
                                        </p:attrNameLst>
                                      </p:cBhvr>
                                      <p:to>
                                        <p:strVal val="hidden"/>
                                      </p:to>
                                    </p:set>
                                  </p:childTnLst>
                                </p:cTn>
                              </p:par>
                              <p:par>
                                <p:cTn id="19" presetID="1" presetClass="exit" presetSubtype="0" fill="hold" nodeType="withEffect">
                                  <p:stCondLst>
                                    <p:cond delay="0"/>
                                  </p:stCondLst>
                                  <p:childTnLst>
                                    <p:set>
                                      <p:cBhvr>
                                        <p:cTn id="20" dur="1" fill="hold">
                                          <p:stCondLst>
                                            <p:cond delay="0"/>
                                          </p:stCondLst>
                                        </p:cTn>
                                        <p:tgtEl>
                                          <p:spTgt spid="42"/>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7" grpId="0" animBg="1"/>
      <p:bldP spid="41" grpId="0" animBg="1"/>
      <p:bldP spid="43" grpId="0" animBg="1"/>
      <p:bldP spid="45" grpId="1" animBg="1"/>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4514" y="-46181"/>
            <a:ext cx="12206514" cy="1005543"/>
          </a:xfrm>
          <a:prstGeom prst="rect">
            <a:avLst/>
          </a:prstGeom>
          <a:solidFill>
            <a:schemeClr val="bg1">
              <a:alpha val="70000"/>
            </a:schemeClr>
          </a:solidFill>
          <a:ln>
            <a:noFill/>
          </a:ln>
          <a:effectLst>
            <a:softEdge rad="0"/>
          </a:effectLst>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rtl="1"/>
            <a:endParaRPr lang="fa-IR" sz="3276" dirty="0"/>
          </a:p>
        </p:txBody>
      </p:sp>
      <p:sp>
        <p:nvSpPr>
          <p:cNvPr id="5" name="Rounded Rectangle 4"/>
          <p:cNvSpPr/>
          <p:nvPr/>
        </p:nvSpPr>
        <p:spPr>
          <a:xfrm>
            <a:off x="9144000" y="179882"/>
            <a:ext cx="3005399" cy="596269"/>
          </a:xfrm>
          <a:prstGeom prst="roundRect">
            <a:avLst>
              <a:gd name="adj" fmla="val 18333"/>
            </a:avLst>
          </a:prstGeom>
          <a:solidFill>
            <a:srgbClr val="66FFCC"/>
          </a:solidFill>
          <a:ln/>
        </p:spPr>
        <p:style>
          <a:lnRef idx="0">
            <a:schemeClr val="accent2"/>
          </a:lnRef>
          <a:fillRef idx="3">
            <a:schemeClr val="accent2"/>
          </a:fillRef>
          <a:effectRef idx="3">
            <a:schemeClr val="accent2"/>
          </a:effectRef>
          <a:fontRef idx="minor">
            <a:schemeClr val="lt1"/>
          </a:fontRef>
        </p:style>
        <p:txBody>
          <a:bodyPr rtlCol="0" anchor="ctr"/>
          <a:lstStyle/>
          <a:p>
            <a:pPr algn="ctr" rtl="1"/>
            <a:r>
              <a:rPr lang="fa-IR" sz="2400" b="1" dirty="0">
                <a:solidFill>
                  <a:srgbClr val="002060"/>
                </a:solidFill>
                <a:latin typeface="Noor_Titr" pitchFamily="2" charset="-78"/>
                <a:cs typeface="B Titr" panose="00000700000000000000" pitchFamily="2" charset="-78"/>
              </a:rPr>
              <a:t>1. عظمت حادثه‌ی انقلاب</a:t>
            </a:r>
          </a:p>
        </p:txBody>
      </p:sp>
      <p:sp>
        <p:nvSpPr>
          <p:cNvPr id="6" name="Left Arrow 5"/>
          <p:cNvSpPr/>
          <p:nvPr/>
        </p:nvSpPr>
        <p:spPr>
          <a:xfrm>
            <a:off x="8476029" y="328112"/>
            <a:ext cx="457200" cy="299808"/>
          </a:xfrm>
          <a:prstGeom prst="leftArrow">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endParaRPr lang="fa-IR"/>
          </a:p>
        </p:txBody>
      </p:sp>
      <p:sp>
        <p:nvSpPr>
          <p:cNvPr id="7" name="Rounded Rectangle 6"/>
          <p:cNvSpPr/>
          <p:nvPr/>
        </p:nvSpPr>
        <p:spPr>
          <a:xfrm>
            <a:off x="5259859" y="179882"/>
            <a:ext cx="3005399" cy="596269"/>
          </a:xfrm>
          <a:prstGeom prst="roundRect">
            <a:avLst>
              <a:gd name="adj" fmla="val 18333"/>
            </a:avLst>
          </a:prstGeom>
          <a:solidFill>
            <a:srgbClr val="66FFCC"/>
          </a:solidFill>
          <a:ln/>
        </p:spPr>
        <p:style>
          <a:lnRef idx="0">
            <a:schemeClr val="accent2"/>
          </a:lnRef>
          <a:fillRef idx="3">
            <a:schemeClr val="accent2"/>
          </a:fillRef>
          <a:effectRef idx="3">
            <a:schemeClr val="accent2"/>
          </a:effectRef>
          <a:fontRef idx="minor">
            <a:schemeClr val="lt1"/>
          </a:fontRef>
        </p:style>
        <p:txBody>
          <a:bodyPr rtlCol="0" anchor="ctr"/>
          <a:lstStyle/>
          <a:p>
            <a:pPr algn="ctr" rtl="1"/>
            <a:r>
              <a:rPr lang="fa-IR" sz="2400" b="1" dirty="0">
                <a:solidFill>
                  <a:srgbClr val="002060"/>
                </a:solidFill>
                <a:latin typeface="Noor_Titr" pitchFamily="2" charset="-78"/>
                <a:cs typeface="B Titr" panose="00000700000000000000" pitchFamily="2" charset="-78"/>
              </a:rPr>
              <a:t>2. عظمت راهِ طی‌شده</a:t>
            </a:r>
          </a:p>
        </p:txBody>
      </p:sp>
      <p:sp>
        <p:nvSpPr>
          <p:cNvPr id="8" name="Left Arrow 7"/>
          <p:cNvSpPr/>
          <p:nvPr/>
        </p:nvSpPr>
        <p:spPr>
          <a:xfrm>
            <a:off x="4591888" y="328112"/>
            <a:ext cx="457200" cy="299808"/>
          </a:xfrm>
          <a:prstGeom prst="leftArrow">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endParaRPr lang="fa-IR"/>
          </a:p>
        </p:txBody>
      </p:sp>
      <p:sp>
        <p:nvSpPr>
          <p:cNvPr id="9" name="Rounded Rectangle 8"/>
          <p:cNvSpPr/>
          <p:nvPr/>
        </p:nvSpPr>
        <p:spPr>
          <a:xfrm>
            <a:off x="1046748" y="179882"/>
            <a:ext cx="3334370" cy="596269"/>
          </a:xfrm>
          <a:prstGeom prst="roundRect">
            <a:avLst>
              <a:gd name="adj" fmla="val 18333"/>
            </a:avLst>
          </a:prstGeom>
          <a:solidFill>
            <a:schemeClr val="bg1"/>
          </a:solidFill>
          <a:ln/>
        </p:spPr>
        <p:style>
          <a:lnRef idx="0">
            <a:schemeClr val="accent2"/>
          </a:lnRef>
          <a:fillRef idx="3">
            <a:schemeClr val="accent2"/>
          </a:fillRef>
          <a:effectRef idx="3">
            <a:schemeClr val="accent2"/>
          </a:effectRef>
          <a:fontRef idx="minor">
            <a:schemeClr val="lt1"/>
          </a:fontRef>
        </p:style>
        <p:txBody>
          <a:bodyPr rtlCol="0" anchor="ctr"/>
          <a:lstStyle/>
          <a:p>
            <a:pPr algn="ctr" rtl="1"/>
            <a:r>
              <a:rPr lang="fa-IR" sz="2200" b="1" dirty="0">
                <a:solidFill>
                  <a:srgbClr val="002060"/>
                </a:solidFill>
                <a:latin typeface="Noor_Titr" pitchFamily="2" charset="-78"/>
                <a:cs typeface="B Titr" panose="00000700000000000000" pitchFamily="2" charset="-78"/>
              </a:rPr>
              <a:t>واقعیّت امروز انقلاب اسلامی</a:t>
            </a:r>
          </a:p>
        </p:txBody>
      </p:sp>
      <p:pic>
        <p:nvPicPr>
          <p:cNvPr id="10" name="17">
            <a:hlinkClick r:id="" action="ppaction://media"/>
            <a:extLst>
              <a:ext uri="{FF2B5EF4-FFF2-40B4-BE49-F238E27FC236}">
                <a16:creationId xmlns:a16="http://schemas.microsoft.com/office/drawing/2014/main" xmlns="" id="{250DFEA1-E390-4565-A06B-0362D608E26B}"/>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36545" y="1242228"/>
            <a:ext cx="6835496" cy="4101297"/>
          </a:xfrm>
          <a:prstGeom prst="roundRect">
            <a:avLst>
              <a:gd name="adj" fmla="val 5439"/>
            </a:avLst>
          </a:prstGeom>
          <a:ln>
            <a:noFill/>
          </a:ln>
          <a:effectLst>
            <a:innerShdw blurRad="114300" dist="50800">
              <a:srgbClr val="000000">
                <a:alpha val="0"/>
              </a:srgbClr>
            </a:innerShdw>
          </a:effectLst>
        </p:spPr>
      </p:pic>
      <p:pic>
        <p:nvPicPr>
          <p:cNvPr id="11" name="Picture 10">
            <a:extLst>
              <a:ext uri="{FF2B5EF4-FFF2-40B4-BE49-F238E27FC236}">
                <a16:creationId xmlns:a16="http://schemas.microsoft.com/office/drawing/2014/main" xmlns="" id="{429B4338-C040-41E4-A48A-3DF4803DF32C}"/>
              </a:ext>
            </a:extLst>
          </p:cNvPr>
          <p:cNvPicPr>
            <a:picLocks noChangeAspect="1"/>
          </p:cNvPicPr>
          <p:nvPr/>
        </p:nvPicPr>
        <p:blipFill>
          <a:blip r:embed="rId5" cstate="email">
            <a:extLst>
              <a:ext uri="{BEBA8EAE-BF5A-486C-A8C5-ECC9F3942E4B}">
                <a14:imgProps xmlns:a14="http://schemas.microsoft.com/office/drawing/2010/main">
                  <a14:imgLayer r:embed="rId6">
                    <a14:imgEffect>
                      <a14:artisticPhotocopy/>
                    </a14:imgEffect>
                    <a14:imgEffect>
                      <a14:brightnessContrast bright="40000" contrast="40000"/>
                    </a14:imgEffect>
                  </a14:imgLayer>
                </a14:imgProps>
              </a:ext>
              <a:ext uri="{28A0092B-C50C-407E-A947-70E740481C1C}">
                <a14:useLocalDpi xmlns:a14="http://schemas.microsoft.com/office/drawing/2010/main"/>
              </a:ext>
            </a:extLst>
          </a:blip>
          <a:srcRect/>
          <a:stretch/>
        </p:blipFill>
        <p:spPr>
          <a:xfrm>
            <a:off x="0" y="6636334"/>
            <a:ext cx="942391" cy="942391"/>
          </a:xfrm>
          <a:prstGeom prst="rect">
            <a:avLst/>
          </a:prstGeom>
        </p:spPr>
      </p:pic>
      <p:sp>
        <p:nvSpPr>
          <p:cNvPr id="12" name="TextBox 37">
            <a:extLst>
              <a:ext uri="{FF2B5EF4-FFF2-40B4-BE49-F238E27FC236}">
                <a16:creationId xmlns:a16="http://schemas.microsoft.com/office/drawing/2014/main" xmlns="" id="{94AA48DC-1976-4292-A1CA-69A000BA1DAB}"/>
              </a:ext>
            </a:extLst>
          </p:cNvPr>
          <p:cNvSpPr txBox="1"/>
          <p:nvPr/>
        </p:nvSpPr>
        <p:spPr>
          <a:xfrm>
            <a:off x="7039529" y="1214893"/>
            <a:ext cx="5006985" cy="536995"/>
          </a:xfrm>
          <a:prstGeom prst="rect">
            <a:avLst/>
          </a:prstGeom>
          <a:noFill/>
          <a:ln>
            <a:solidFill>
              <a:schemeClr val="accent4">
                <a:lumMod val="60000"/>
                <a:lumOff val="40000"/>
              </a:schemeClr>
            </a:solidFill>
          </a:ln>
        </p:spPr>
        <p:style>
          <a:lnRef idx="0">
            <a:scrgbClr r="0" g="0" b="0"/>
          </a:lnRef>
          <a:fillRef idx="0">
            <a:scrgbClr r="0" g="0" b="0"/>
          </a:fillRef>
          <a:effectRef idx="0">
            <a:scrgbClr r="0" g="0" b="0"/>
          </a:effectRef>
          <a:fontRef idx="minor">
            <a:schemeClr val="lt1"/>
          </a:fontRef>
        </p:style>
        <p:txBody>
          <a:bodyPr rtlCol="1" anchor="ctr"/>
          <a:lstStyle>
            <a:defPPr>
              <a:defRPr lang="en-US"/>
            </a:defPPr>
            <a:lvl1pPr algn="ctr" defTabSz="914400" rtl="1">
              <a:defRPr sz="1400" b="1">
                <a:solidFill>
                  <a:schemeClr val="accent4">
                    <a:lumMod val="60000"/>
                    <a:lumOff val="40000"/>
                  </a:schemeClr>
                </a:solidFill>
                <a:latin typeface="Noor_Titr" pitchFamily="2" charset="-78"/>
                <a:cs typeface="B Zar" panose="00000400000000000000" pitchFamily="2" charset="-78"/>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r>
              <a:rPr lang="fa-IR" sz="2000" dirty="0">
                <a:solidFill>
                  <a:srgbClr val="FFFF00"/>
                </a:solidFill>
              </a:rPr>
              <a:t>محصول تلاش و مجاهدت چهل‌ساله برابر چشم ما است</a:t>
            </a:r>
          </a:p>
        </p:txBody>
      </p:sp>
      <p:sp>
        <p:nvSpPr>
          <p:cNvPr id="13" name="Rectangle: Rounded Corners 7">
            <a:extLst>
              <a:ext uri="{FF2B5EF4-FFF2-40B4-BE49-F238E27FC236}">
                <a16:creationId xmlns:a16="http://schemas.microsoft.com/office/drawing/2014/main" xmlns="" id="{D5E8008D-DDF8-497B-8EAE-823F9B08D164}"/>
              </a:ext>
            </a:extLst>
          </p:cNvPr>
          <p:cNvSpPr/>
          <p:nvPr/>
        </p:nvSpPr>
        <p:spPr>
          <a:xfrm>
            <a:off x="11086865" y="2113624"/>
            <a:ext cx="939798" cy="398168"/>
          </a:xfrm>
          <a:prstGeom prst="roundRect">
            <a:avLst>
              <a:gd name="adj" fmla="val 50000"/>
            </a:avLst>
          </a:prstGeom>
          <a:noFill/>
          <a:ln w="28575">
            <a:solidFill>
              <a:srgbClr val="5DD5FF"/>
            </a:solidFill>
          </a:ln>
        </p:spPr>
        <p:style>
          <a:lnRef idx="1">
            <a:schemeClr val="accent5"/>
          </a:lnRef>
          <a:fillRef idx="2">
            <a:schemeClr val="accent5"/>
          </a:fillRef>
          <a:effectRef idx="1">
            <a:schemeClr val="accent5"/>
          </a:effectRef>
          <a:fontRef idx="minor">
            <a:schemeClr val="dk1"/>
          </a:fontRef>
        </p:style>
        <p:txBody>
          <a:bodyPr rtlCol="1" anchor="ctr"/>
          <a:lstStyle/>
          <a:p>
            <a:pPr algn="ctr" rtl="1"/>
            <a:r>
              <a:rPr lang="fa-IR" sz="1800" b="1" dirty="0">
                <a:solidFill>
                  <a:schemeClr val="bg1"/>
                </a:solidFill>
                <a:latin typeface="Noor_Titr" pitchFamily="2" charset="-78"/>
                <a:cs typeface="B Lotus" panose="00000400000000000000" pitchFamily="2" charset="-78"/>
              </a:rPr>
              <a:t>مستقل</a:t>
            </a:r>
          </a:p>
        </p:txBody>
      </p:sp>
      <p:sp>
        <p:nvSpPr>
          <p:cNvPr id="14" name="Rectangle: Rounded Corners 14">
            <a:extLst>
              <a:ext uri="{FF2B5EF4-FFF2-40B4-BE49-F238E27FC236}">
                <a16:creationId xmlns:a16="http://schemas.microsoft.com/office/drawing/2014/main" xmlns="" id="{062E8AB1-6B62-41A7-84E7-12F5F87722B4}"/>
              </a:ext>
            </a:extLst>
          </p:cNvPr>
          <p:cNvSpPr/>
          <p:nvPr/>
        </p:nvSpPr>
        <p:spPr>
          <a:xfrm>
            <a:off x="11086865" y="2618254"/>
            <a:ext cx="939798" cy="398168"/>
          </a:xfrm>
          <a:prstGeom prst="roundRect">
            <a:avLst>
              <a:gd name="adj" fmla="val 50000"/>
            </a:avLst>
          </a:prstGeom>
          <a:noFill/>
          <a:ln w="28575">
            <a:solidFill>
              <a:srgbClr val="5DD5FF"/>
            </a:solidFill>
          </a:ln>
        </p:spPr>
        <p:style>
          <a:lnRef idx="1">
            <a:schemeClr val="accent5"/>
          </a:lnRef>
          <a:fillRef idx="2">
            <a:schemeClr val="accent5"/>
          </a:fillRef>
          <a:effectRef idx="1">
            <a:schemeClr val="accent5"/>
          </a:effectRef>
          <a:fontRef idx="minor">
            <a:schemeClr val="dk1"/>
          </a:fontRef>
        </p:style>
        <p:txBody>
          <a:bodyPr rtlCol="1" anchor="ctr"/>
          <a:lstStyle/>
          <a:p>
            <a:pPr algn="ctr" rtl="1"/>
            <a:r>
              <a:rPr lang="fa-IR" sz="1800" b="1" dirty="0">
                <a:solidFill>
                  <a:schemeClr val="bg1"/>
                </a:solidFill>
                <a:latin typeface="Noor_Titr" pitchFamily="2" charset="-78"/>
                <a:cs typeface="B Lotus" panose="00000400000000000000" pitchFamily="2" charset="-78"/>
              </a:rPr>
              <a:t>آزاد</a:t>
            </a:r>
          </a:p>
        </p:txBody>
      </p:sp>
      <p:sp>
        <p:nvSpPr>
          <p:cNvPr id="15" name="Rectangle: Rounded Corners 16">
            <a:extLst>
              <a:ext uri="{FF2B5EF4-FFF2-40B4-BE49-F238E27FC236}">
                <a16:creationId xmlns:a16="http://schemas.microsoft.com/office/drawing/2014/main" xmlns="" id="{2B466A1B-C6F6-4BCF-B873-9E69752F4425}"/>
              </a:ext>
            </a:extLst>
          </p:cNvPr>
          <p:cNvSpPr/>
          <p:nvPr/>
        </p:nvSpPr>
        <p:spPr>
          <a:xfrm>
            <a:off x="11086865" y="3122884"/>
            <a:ext cx="939798" cy="398168"/>
          </a:xfrm>
          <a:prstGeom prst="roundRect">
            <a:avLst>
              <a:gd name="adj" fmla="val 50000"/>
            </a:avLst>
          </a:prstGeom>
          <a:noFill/>
          <a:ln w="28575">
            <a:solidFill>
              <a:srgbClr val="5DD5FF"/>
            </a:solidFill>
          </a:ln>
        </p:spPr>
        <p:style>
          <a:lnRef idx="1">
            <a:schemeClr val="accent5"/>
          </a:lnRef>
          <a:fillRef idx="2">
            <a:schemeClr val="accent5"/>
          </a:fillRef>
          <a:effectRef idx="1">
            <a:schemeClr val="accent5"/>
          </a:effectRef>
          <a:fontRef idx="minor">
            <a:schemeClr val="dk1"/>
          </a:fontRef>
        </p:style>
        <p:txBody>
          <a:bodyPr rtlCol="1" anchor="ctr"/>
          <a:lstStyle/>
          <a:p>
            <a:pPr algn="ctr" rtl="1"/>
            <a:r>
              <a:rPr lang="fa-IR" sz="1800" b="1" dirty="0">
                <a:solidFill>
                  <a:schemeClr val="bg1"/>
                </a:solidFill>
                <a:latin typeface="Noor_Titr" pitchFamily="2" charset="-78"/>
                <a:cs typeface="B Lotus" panose="00000400000000000000" pitchFamily="2" charset="-78"/>
              </a:rPr>
              <a:t>مقتدر</a:t>
            </a:r>
          </a:p>
        </p:txBody>
      </p:sp>
      <p:sp>
        <p:nvSpPr>
          <p:cNvPr id="16" name="Rectangle: Rounded Corners 18">
            <a:extLst>
              <a:ext uri="{FF2B5EF4-FFF2-40B4-BE49-F238E27FC236}">
                <a16:creationId xmlns:a16="http://schemas.microsoft.com/office/drawing/2014/main" xmlns="" id="{C8E4579F-5BB7-4430-8F60-CE006D89E7E6}"/>
              </a:ext>
            </a:extLst>
          </p:cNvPr>
          <p:cNvSpPr/>
          <p:nvPr/>
        </p:nvSpPr>
        <p:spPr>
          <a:xfrm>
            <a:off x="11089240" y="3627514"/>
            <a:ext cx="939798" cy="398168"/>
          </a:xfrm>
          <a:prstGeom prst="roundRect">
            <a:avLst>
              <a:gd name="adj" fmla="val 50000"/>
            </a:avLst>
          </a:prstGeom>
          <a:noFill/>
          <a:ln w="28575">
            <a:solidFill>
              <a:srgbClr val="5DD5FF"/>
            </a:solidFill>
          </a:ln>
        </p:spPr>
        <p:style>
          <a:lnRef idx="1">
            <a:schemeClr val="accent5"/>
          </a:lnRef>
          <a:fillRef idx="2">
            <a:schemeClr val="accent5"/>
          </a:fillRef>
          <a:effectRef idx="1">
            <a:schemeClr val="accent5"/>
          </a:effectRef>
          <a:fontRef idx="minor">
            <a:schemeClr val="dk1"/>
          </a:fontRef>
        </p:style>
        <p:txBody>
          <a:bodyPr rtlCol="1" anchor="ctr"/>
          <a:lstStyle/>
          <a:p>
            <a:pPr algn="ctr" rtl="1"/>
            <a:r>
              <a:rPr lang="fa-IR" sz="1800" b="1" dirty="0">
                <a:solidFill>
                  <a:schemeClr val="bg1"/>
                </a:solidFill>
                <a:latin typeface="Noor_Titr" pitchFamily="2" charset="-78"/>
                <a:cs typeface="B Lotus" panose="00000400000000000000" pitchFamily="2" charset="-78"/>
              </a:rPr>
              <a:t>باعزت</a:t>
            </a:r>
          </a:p>
        </p:txBody>
      </p:sp>
      <p:sp>
        <p:nvSpPr>
          <p:cNvPr id="17" name="Rectangle: Rounded Corners 21">
            <a:extLst>
              <a:ext uri="{FF2B5EF4-FFF2-40B4-BE49-F238E27FC236}">
                <a16:creationId xmlns:a16="http://schemas.microsoft.com/office/drawing/2014/main" xmlns="" id="{1D705784-C90F-48FC-B7B7-495A889684BE}"/>
              </a:ext>
            </a:extLst>
          </p:cNvPr>
          <p:cNvSpPr/>
          <p:nvPr/>
        </p:nvSpPr>
        <p:spPr>
          <a:xfrm>
            <a:off x="11109090" y="4141359"/>
            <a:ext cx="939798" cy="398168"/>
          </a:xfrm>
          <a:prstGeom prst="roundRect">
            <a:avLst>
              <a:gd name="adj" fmla="val 50000"/>
            </a:avLst>
          </a:prstGeom>
          <a:noFill/>
          <a:ln w="28575">
            <a:solidFill>
              <a:srgbClr val="5DD5FF"/>
            </a:solidFill>
          </a:ln>
        </p:spPr>
        <p:style>
          <a:lnRef idx="1">
            <a:schemeClr val="accent5"/>
          </a:lnRef>
          <a:fillRef idx="2">
            <a:schemeClr val="accent5"/>
          </a:fillRef>
          <a:effectRef idx="1">
            <a:schemeClr val="accent5"/>
          </a:effectRef>
          <a:fontRef idx="minor">
            <a:schemeClr val="dk1"/>
          </a:fontRef>
        </p:style>
        <p:txBody>
          <a:bodyPr rtlCol="1" anchor="ctr"/>
          <a:lstStyle/>
          <a:p>
            <a:pPr algn="ctr" rtl="1"/>
            <a:r>
              <a:rPr lang="fa-IR" sz="1800" b="1" dirty="0">
                <a:solidFill>
                  <a:schemeClr val="bg1"/>
                </a:solidFill>
                <a:latin typeface="Noor_Titr" pitchFamily="2" charset="-78"/>
                <a:cs typeface="B Lotus" panose="00000400000000000000" pitchFamily="2" charset="-78"/>
              </a:rPr>
              <a:t>متدین</a:t>
            </a:r>
          </a:p>
        </p:txBody>
      </p:sp>
      <p:sp>
        <p:nvSpPr>
          <p:cNvPr id="18" name="Rectangle: Rounded Corners 23">
            <a:extLst>
              <a:ext uri="{FF2B5EF4-FFF2-40B4-BE49-F238E27FC236}">
                <a16:creationId xmlns:a16="http://schemas.microsoft.com/office/drawing/2014/main" xmlns="" id="{0936282D-15E3-4722-906B-1362FD5358AC}"/>
              </a:ext>
            </a:extLst>
          </p:cNvPr>
          <p:cNvSpPr/>
          <p:nvPr/>
        </p:nvSpPr>
        <p:spPr>
          <a:xfrm>
            <a:off x="10557363" y="4655204"/>
            <a:ext cx="1489151" cy="398168"/>
          </a:xfrm>
          <a:prstGeom prst="roundRect">
            <a:avLst>
              <a:gd name="adj" fmla="val 50000"/>
            </a:avLst>
          </a:prstGeom>
          <a:noFill/>
          <a:ln w="28575">
            <a:solidFill>
              <a:srgbClr val="5DD5FF"/>
            </a:solidFill>
          </a:ln>
        </p:spPr>
        <p:style>
          <a:lnRef idx="1">
            <a:schemeClr val="accent5"/>
          </a:lnRef>
          <a:fillRef idx="2">
            <a:schemeClr val="accent5"/>
          </a:fillRef>
          <a:effectRef idx="1">
            <a:schemeClr val="accent5"/>
          </a:effectRef>
          <a:fontRef idx="minor">
            <a:schemeClr val="dk1"/>
          </a:fontRef>
        </p:style>
        <p:txBody>
          <a:bodyPr rtlCol="1" anchor="ctr"/>
          <a:lstStyle/>
          <a:p>
            <a:pPr algn="ctr" rtl="1"/>
            <a:r>
              <a:rPr lang="fa-IR" sz="1800" b="1" dirty="0">
                <a:solidFill>
                  <a:schemeClr val="bg1"/>
                </a:solidFill>
                <a:latin typeface="Noor_Titr" pitchFamily="2" charset="-78"/>
                <a:cs typeface="B Lotus" panose="00000400000000000000" pitchFamily="2" charset="-78"/>
              </a:rPr>
              <a:t>پیشرفته در علم</a:t>
            </a:r>
          </a:p>
        </p:txBody>
      </p:sp>
      <p:sp>
        <p:nvSpPr>
          <p:cNvPr id="19" name="Rectangle: Rounded Corners 25">
            <a:extLst>
              <a:ext uri="{FF2B5EF4-FFF2-40B4-BE49-F238E27FC236}">
                <a16:creationId xmlns:a16="http://schemas.microsoft.com/office/drawing/2014/main" xmlns="" id="{10948B23-0939-4A81-9C29-1687AAE1DF86}"/>
              </a:ext>
            </a:extLst>
          </p:cNvPr>
          <p:cNvSpPr/>
          <p:nvPr/>
        </p:nvSpPr>
        <p:spPr>
          <a:xfrm>
            <a:off x="9687491" y="5159834"/>
            <a:ext cx="2359023" cy="398168"/>
          </a:xfrm>
          <a:prstGeom prst="roundRect">
            <a:avLst>
              <a:gd name="adj" fmla="val 50000"/>
            </a:avLst>
          </a:prstGeom>
          <a:noFill/>
          <a:ln w="28575">
            <a:solidFill>
              <a:srgbClr val="5DD5FF"/>
            </a:solidFill>
          </a:ln>
        </p:spPr>
        <p:style>
          <a:lnRef idx="1">
            <a:schemeClr val="accent5"/>
          </a:lnRef>
          <a:fillRef idx="2">
            <a:schemeClr val="accent5"/>
          </a:fillRef>
          <a:effectRef idx="1">
            <a:schemeClr val="accent5"/>
          </a:effectRef>
          <a:fontRef idx="minor">
            <a:schemeClr val="dk1"/>
          </a:fontRef>
        </p:style>
        <p:txBody>
          <a:bodyPr rtlCol="1" anchor="ctr"/>
          <a:lstStyle/>
          <a:p>
            <a:pPr algn="ctr" rtl="1"/>
            <a:r>
              <a:rPr lang="fa-IR" sz="1800" b="1" dirty="0">
                <a:solidFill>
                  <a:schemeClr val="bg1"/>
                </a:solidFill>
                <a:latin typeface="Noor_Titr" pitchFamily="2" charset="-78"/>
                <a:cs typeface="B Lotus" panose="00000400000000000000" pitchFamily="2" charset="-78"/>
              </a:rPr>
              <a:t>انباشته از </a:t>
            </a:r>
            <a:r>
              <a:rPr lang="fa-IR" sz="1800" b="1" dirty="0" smtClean="0">
                <a:solidFill>
                  <a:schemeClr val="bg1"/>
                </a:solidFill>
                <a:latin typeface="Noor_Titr" pitchFamily="2" charset="-78"/>
                <a:cs typeface="B Lotus" panose="00000400000000000000" pitchFamily="2" charset="-78"/>
              </a:rPr>
              <a:t>تجربه‌هایی </a:t>
            </a:r>
            <a:r>
              <a:rPr lang="fa-IR" sz="1800" b="1" dirty="0">
                <a:solidFill>
                  <a:schemeClr val="bg1"/>
                </a:solidFill>
                <a:latin typeface="Noor_Titr" pitchFamily="2" charset="-78"/>
                <a:cs typeface="B Lotus" panose="00000400000000000000" pitchFamily="2" charset="-78"/>
              </a:rPr>
              <a:t>گرانبها</a:t>
            </a:r>
          </a:p>
        </p:txBody>
      </p:sp>
      <p:sp>
        <p:nvSpPr>
          <p:cNvPr id="20" name="Rectangle: Rounded Corners 27">
            <a:extLst>
              <a:ext uri="{FF2B5EF4-FFF2-40B4-BE49-F238E27FC236}">
                <a16:creationId xmlns:a16="http://schemas.microsoft.com/office/drawing/2014/main" xmlns="" id="{FEA233A5-5411-4356-AE7C-C169C30DD3CA}"/>
              </a:ext>
            </a:extLst>
          </p:cNvPr>
          <p:cNvSpPr/>
          <p:nvPr/>
        </p:nvSpPr>
        <p:spPr>
          <a:xfrm>
            <a:off x="9687491" y="5664464"/>
            <a:ext cx="2359023" cy="398168"/>
          </a:xfrm>
          <a:prstGeom prst="roundRect">
            <a:avLst>
              <a:gd name="adj" fmla="val 50000"/>
            </a:avLst>
          </a:prstGeom>
          <a:noFill/>
          <a:ln w="28575">
            <a:solidFill>
              <a:srgbClr val="5DD5FF"/>
            </a:solidFill>
          </a:ln>
        </p:spPr>
        <p:style>
          <a:lnRef idx="1">
            <a:schemeClr val="accent5"/>
          </a:lnRef>
          <a:fillRef idx="2">
            <a:schemeClr val="accent5"/>
          </a:fillRef>
          <a:effectRef idx="1">
            <a:schemeClr val="accent5"/>
          </a:effectRef>
          <a:fontRef idx="minor">
            <a:schemeClr val="dk1"/>
          </a:fontRef>
        </p:style>
        <p:txBody>
          <a:bodyPr rtlCol="1" anchor="ctr"/>
          <a:lstStyle/>
          <a:p>
            <a:pPr algn="ctr" rtl="1"/>
            <a:r>
              <a:rPr lang="fa-IR" sz="1800" b="1" dirty="0">
                <a:solidFill>
                  <a:schemeClr val="bg1"/>
                </a:solidFill>
                <a:latin typeface="Noor_Titr" pitchFamily="2" charset="-78"/>
                <a:cs typeface="B Lotus" panose="00000400000000000000" pitchFamily="2" charset="-78"/>
              </a:rPr>
              <a:t>مطمئن و امیدوار</a:t>
            </a:r>
          </a:p>
        </p:txBody>
      </p:sp>
      <p:sp>
        <p:nvSpPr>
          <p:cNvPr id="21" name="Rectangle: Rounded Corners 29">
            <a:extLst>
              <a:ext uri="{FF2B5EF4-FFF2-40B4-BE49-F238E27FC236}">
                <a16:creationId xmlns:a16="http://schemas.microsoft.com/office/drawing/2014/main" xmlns="" id="{BE471D42-98CF-4A82-9AA4-C8F3C32F0431}"/>
              </a:ext>
            </a:extLst>
          </p:cNvPr>
          <p:cNvSpPr/>
          <p:nvPr/>
        </p:nvSpPr>
        <p:spPr>
          <a:xfrm>
            <a:off x="9689866" y="6169094"/>
            <a:ext cx="2359023" cy="398168"/>
          </a:xfrm>
          <a:prstGeom prst="roundRect">
            <a:avLst>
              <a:gd name="adj" fmla="val 50000"/>
            </a:avLst>
          </a:prstGeom>
          <a:noFill/>
          <a:ln w="28575">
            <a:solidFill>
              <a:srgbClr val="5DD5FF"/>
            </a:solidFill>
          </a:ln>
        </p:spPr>
        <p:style>
          <a:lnRef idx="1">
            <a:schemeClr val="accent5"/>
          </a:lnRef>
          <a:fillRef idx="2">
            <a:schemeClr val="accent5"/>
          </a:fillRef>
          <a:effectRef idx="1">
            <a:schemeClr val="accent5"/>
          </a:effectRef>
          <a:fontRef idx="minor">
            <a:schemeClr val="dk1"/>
          </a:fontRef>
        </p:style>
        <p:txBody>
          <a:bodyPr rtlCol="1" anchor="ctr"/>
          <a:lstStyle/>
          <a:p>
            <a:pPr algn="ctr" rtl="1"/>
            <a:r>
              <a:rPr lang="fa-IR" sz="1800" b="1" dirty="0">
                <a:solidFill>
                  <a:schemeClr val="bg1"/>
                </a:solidFill>
                <a:latin typeface="Noor_Titr" pitchFamily="2" charset="-78"/>
                <a:cs typeface="B Lotus" panose="00000400000000000000" pitchFamily="2" charset="-78"/>
              </a:rPr>
              <a:t>دارای تاثیر اساسی در منطقه</a:t>
            </a:r>
          </a:p>
        </p:txBody>
      </p:sp>
      <p:sp>
        <p:nvSpPr>
          <p:cNvPr id="22" name="Rectangle: Rounded Corners 34">
            <a:extLst>
              <a:ext uri="{FF2B5EF4-FFF2-40B4-BE49-F238E27FC236}">
                <a16:creationId xmlns:a16="http://schemas.microsoft.com/office/drawing/2014/main" xmlns="" id="{2B78674B-0BE5-4D90-8CF8-B69A6A76B811}"/>
              </a:ext>
            </a:extLst>
          </p:cNvPr>
          <p:cNvSpPr/>
          <p:nvPr/>
        </p:nvSpPr>
        <p:spPr>
          <a:xfrm>
            <a:off x="7039530" y="2123808"/>
            <a:ext cx="3967028" cy="398168"/>
          </a:xfrm>
          <a:prstGeom prst="roundRect">
            <a:avLst>
              <a:gd name="adj" fmla="val 50000"/>
            </a:avLst>
          </a:prstGeom>
          <a:noFill/>
          <a:ln w="28575">
            <a:solidFill>
              <a:srgbClr val="5DD5FF"/>
            </a:solidFill>
          </a:ln>
        </p:spPr>
        <p:style>
          <a:lnRef idx="1">
            <a:schemeClr val="accent5"/>
          </a:lnRef>
          <a:fillRef idx="2">
            <a:schemeClr val="accent5"/>
          </a:fillRef>
          <a:effectRef idx="1">
            <a:schemeClr val="accent5"/>
          </a:effectRef>
          <a:fontRef idx="minor">
            <a:schemeClr val="dk1"/>
          </a:fontRef>
        </p:style>
        <p:txBody>
          <a:bodyPr rtlCol="1" anchor="ctr"/>
          <a:lstStyle/>
          <a:p>
            <a:pPr algn="ctr" rtl="1"/>
            <a:r>
              <a:rPr lang="fa-IR" sz="1800" b="1" dirty="0">
                <a:solidFill>
                  <a:schemeClr val="bg1"/>
                </a:solidFill>
                <a:latin typeface="Noor_Titr" pitchFamily="2" charset="-78"/>
                <a:cs typeface="B Lotus" panose="00000400000000000000" pitchFamily="2" charset="-78"/>
              </a:rPr>
              <a:t>دارای منطق قوی در مسایل جهانی</a:t>
            </a:r>
          </a:p>
        </p:txBody>
      </p:sp>
      <p:sp>
        <p:nvSpPr>
          <p:cNvPr id="23" name="Rectangle: Rounded Corners 36">
            <a:extLst>
              <a:ext uri="{FF2B5EF4-FFF2-40B4-BE49-F238E27FC236}">
                <a16:creationId xmlns:a16="http://schemas.microsoft.com/office/drawing/2014/main" xmlns="" id="{060F204A-E369-4915-A50A-F7C2A7FDC881}"/>
              </a:ext>
            </a:extLst>
          </p:cNvPr>
          <p:cNvSpPr/>
          <p:nvPr/>
        </p:nvSpPr>
        <p:spPr>
          <a:xfrm>
            <a:off x="7039530" y="2628438"/>
            <a:ext cx="3967028" cy="398168"/>
          </a:xfrm>
          <a:prstGeom prst="roundRect">
            <a:avLst>
              <a:gd name="adj" fmla="val 50000"/>
            </a:avLst>
          </a:prstGeom>
          <a:noFill/>
          <a:ln w="28575">
            <a:solidFill>
              <a:srgbClr val="5DD5FF"/>
            </a:solidFill>
          </a:ln>
        </p:spPr>
        <p:style>
          <a:lnRef idx="1">
            <a:schemeClr val="accent5"/>
          </a:lnRef>
          <a:fillRef idx="2">
            <a:schemeClr val="accent5"/>
          </a:fillRef>
          <a:effectRef idx="1">
            <a:schemeClr val="accent5"/>
          </a:effectRef>
          <a:fontRef idx="minor">
            <a:schemeClr val="dk1"/>
          </a:fontRef>
        </p:style>
        <p:txBody>
          <a:bodyPr rtlCol="1" anchor="ctr"/>
          <a:lstStyle/>
          <a:p>
            <a:pPr algn="ctr" rtl="1"/>
            <a:r>
              <a:rPr lang="fa-IR" sz="1800" b="1" dirty="0">
                <a:solidFill>
                  <a:schemeClr val="bg1"/>
                </a:solidFill>
                <a:latin typeface="Noor_Titr" pitchFamily="2" charset="-78"/>
                <a:cs typeface="B Lotus" panose="00000400000000000000" pitchFamily="2" charset="-78"/>
              </a:rPr>
              <a:t>رکورد‌‌دار در شتاب پیشرفتهای علمی</a:t>
            </a:r>
          </a:p>
        </p:txBody>
      </p:sp>
      <p:sp>
        <p:nvSpPr>
          <p:cNvPr id="24" name="Rectangle: Rounded Corners 38">
            <a:extLst>
              <a:ext uri="{FF2B5EF4-FFF2-40B4-BE49-F238E27FC236}">
                <a16:creationId xmlns:a16="http://schemas.microsoft.com/office/drawing/2014/main" xmlns="" id="{8EF64125-41AB-4F7D-8F08-BEDC1CA3F823}"/>
              </a:ext>
            </a:extLst>
          </p:cNvPr>
          <p:cNvSpPr/>
          <p:nvPr/>
        </p:nvSpPr>
        <p:spPr>
          <a:xfrm>
            <a:off x="7039530" y="3133068"/>
            <a:ext cx="3967028" cy="398168"/>
          </a:xfrm>
          <a:prstGeom prst="roundRect">
            <a:avLst>
              <a:gd name="adj" fmla="val 50000"/>
            </a:avLst>
          </a:prstGeom>
          <a:noFill/>
          <a:ln w="28575">
            <a:solidFill>
              <a:srgbClr val="5DD5FF"/>
            </a:solidFill>
          </a:ln>
        </p:spPr>
        <p:style>
          <a:lnRef idx="1">
            <a:schemeClr val="accent5"/>
          </a:lnRef>
          <a:fillRef idx="2">
            <a:schemeClr val="accent5"/>
          </a:fillRef>
          <a:effectRef idx="1">
            <a:schemeClr val="accent5"/>
          </a:effectRef>
          <a:fontRef idx="minor">
            <a:schemeClr val="dk1"/>
          </a:fontRef>
        </p:style>
        <p:txBody>
          <a:bodyPr rtlCol="1" anchor="ctr"/>
          <a:lstStyle/>
          <a:p>
            <a:pPr algn="ctr" rtl="1"/>
            <a:r>
              <a:rPr lang="fa-IR" sz="1800" b="1" dirty="0">
                <a:solidFill>
                  <a:schemeClr val="bg1"/>
                </a:solidFill>
                <a:latin typeface="Noor_Titr" pitchFamily="2" charset="-78"/>
                <a:cs typeface="B Lotus" panose="00000400000000000000" pitchFamily="2" charset="-78"/>
              </a:rPr>
              <a:t>رکورد‌دار در رسیدن به رتبه‌های بالا </a:t>
            </a:r>
          </a:p>
        </p:txBody>
      </p:sp>
      <p:sp>
        <p:nvSpPr>
          <p:cNvPr id="25" name="Rectangle: Rounded Corners 40">
            <a:extLst>
              <a:ext uri="{FF2B5EF4-FFF2-40B4-BE49-F238E27FC236}">
                <a16:creationId xmlns:a16="http://schemas.microsoft.com/office/drawing/2014/main" xmlns="" id="{CE060C2B-B156-4077-9D9E-D4F6B69DB369}"/>
              </a:ext>
            </a:extLst>
          </p:cNvPr>
          <p:cNvSpPr/>
          <p:nvPr/>
        </p:nvSpPr>
        <p:spPr>
          <a:xfrm>
            <a:off x="7041905" y="3637698"/>
            <a:ext cx="3967028" cy="398168"/>
          </a:xfrm>
          <a:prstGeom prst="roundRect">
            <a:avLst>
              <a:gd name="adj" fmla="val 50000"/>
            </a:avLst>
          </a:prstGeom>
          <a:noFill/>
          <a:ln w="28575">
            <a:solidFill>
              <a:srgbClr val="5DD5FF"/>
            </a:solidFill>
          </a:ln>
        </p:spPr>
        <p:style>
          <a:lnRef idx="1">
            <a:schemeClr val="accent5"/>
          </a:lnRef>
          <a:fillRef idx="2">
            <a:schemeClr val="accent5"/>
          </a:fillRef>
          <a:effectRef idx="1">
            <a:schemeClr val="accent5"/>
          </a:effectRef>
          <a:fontRef idx="minor">
            <a:schemeClr val="dk1"/>
          </a:fontRef>
        </p:style>
        <p:txBody>
          <a:bodyPr rtlCol="1" anchor="ctr"/>
          <a:lstStyle/>
          <a:p>
            <a:pPr algn="ctr" rtl="1"/>
            <a:r>
              <a:rPr lang="fa-IR" sz="1600" b="1" dirty="0">
                <a:solidFill>
                  <a:schemeClr val="bg1"/>
                </a:solidFill>
                <a:latin typeface="Noor_Titr" pitchFamily="2" charset="-78"/>
                <a:cs typeface="B Lotus" panose="00000400000000000000" pitchFamily="2" charset="-78"/>
              </a:rPr>
              <a:t>دانش و فناوری (هسته‌ای، سلولهای بنیادی، نانو، هوا‌فضا) </a:t>
            </a:r>
          </a:p>
        </p:txBody>
      </p:sp>
      <p:sp>
        <p:nvSpPr>
          <p:cNvPr id="26" name="Rectangle: Rounded Corners 42">
            <a:extLst>
              <a:ext uri="{FF2B5EF4-FFF2-40B4-BE49-F238E27FC236}">
                <a16:creationId xmlns:a16="http://schemas.microsoft.com/office/drawing/2014/main" xmlns="" id="{292C02E4-458B-4D5E-8DCE-521FB34A145A}"/>
              </a:ext>
            </a:extLst>
          </p:cNvPr>
          <p:cNvSpPr/>
          <p:nvPr/>
        </p:nvSpPr>
        <p:spPr>
          <a:xfrm>
            <a:off x="7039530" y="4142328"/>
            <a:ext cx="3967028" cy="398168"/>
          </a:xfrm>
          <a:prstGeom prst="roundRect">
            <a:avLst>
              <a:gd name="adj" fmla="val 50000"/>
            </a:avLst>
          </a:prstGeom>
          <a:noFill/>
          <a:ln w="28575">
            <a:solidFill>
              <a:srgbClr val="5DD5FF"/>
            </a:solidFill>
          </a:ln>
        </p:spPr>
        <p:style>
          <a:lnRef idx="1">
            <a:schemeClr val="accent5"/>
          </a:lnRef>
          <a:fillRef idx="2">
            <a:schemeClr val="accent5"/>
          </a:fillRef>
          <a:effectRef idx="1">
            <a:schemeClr val="accent5"/>
          </a:effectRef>
          <a:fontRef idx="minor">
            <a:schemeClr val="dk1"/>
          </a:fontRef>
        </p:style>
        <p:txBody>
          <a:bodyPr rtlCol="1" anchor="ctr"/>
          <a:lstStyle/>
          <a:p>
            <a:pPr algn="ctr" rtl="1"/>
            <a:r>
              <a:rPr lang="fa-IR" sz="1800" b="1" dirty="0">
                <a:solidFill>
                  <a:schemeClr val="bg1"/>
                </a:solidFill>
                <a:latin typeface="Noor_Titr" pitchFamily="2" charset="-78"/>
                <a:cs typeface="B Lotus" panose="00000400000000000000" pitchFamily="2" charset="-78"/>
              </a:rPr>
              <a:t>سرآمد در گسترش خدمات اجتماعی</a:t>
            </a:r>
          </a:p>
        </p:txBody>
      </p:sp>
      <p:sp>
        <p:nvSpPr>
          <p:cNvPr id="27" name="Rectangle: Rounded Corners 44">
            <a:extLst>
              <a:ext uri="{FF2B5EF4-FFF2-40B4-BE49-F238E27FC236}">
                <a16:creationId xmlns:a16="http://schemas.microsoft.com/office/drawing/2014/main" xmlns="" id="{F5ACEC3C-11CD-461F-A98D-84781FC0E0F5}"/>
              </a:ext>
            </a:extLst>
          </p:cNvPr>
          <p:cNvSpPr/>
          <p:nvPr/>
        </p:nvSpPr>
        <p:spPr>
          <a:xfrm>
            <a:off x="7088298" y="4662718"/>
            <a:ext cx="3252808" cy="392998"/>
          </a:xfrm>
          <a:prstGeom prst="roundRect">
            <a:avLst>
              <a:gd name="adj" fmla="val 50000"/>
            </a:avLst>
          </a:prstGeom>
          <a:noFill/>
          <a:ln w="28575">
            <a:solidFill>
              <a:srgbClr val="5DD5FF"/>
            </a:solidFill>
          </a:ln>
        </p:spPr>
        <p:style>
          <a:lnRef idx="1">
            <a:schemeClr val="accent5"/>
          </a:lnRef>
          <a:fillRef idx="2">
            <a:schemeClr val="accent5"/>
          </a:fillRef>
          <a:effectRef idx="1">
            <a:schemeClr val="accent5"/>
          </a:effectRef>
          <a:fontRef idx="minor">
            <a:schemeClr val="dk1"/>
          </a:fontRef>
        </p:style>
        <p:txBody>
          <a:bodyPr rtlCol="1" anchor="ctr"/>
          <a:lstStyle/>
          <a:p>
            <a:pPr algn="ctr" rtl="1"/>
            <a:r>
              <a:rPr lang="fa-IR" sz="1800" b="1" dirty="0">
                <a:solidFill>
                  <a:schemeClr val="bg1"/>
                </a:solidFill>
                <a:latin typeface="Noor_Titr" pitchFamily="2" charset="-78"/>
                <a:cs typeface="B Lotus" panose="00000400000000000000" pitchFamily="2" charset="-78"/>
              </a:rPr>
              <a:t>سرآمد در انگیزه‌های جهادی میان جوانان</a:t>
            </a:r>
          </a:p>
        </p:txBody>
      </p:sp>
      <p:sp>
        <p:nvSpPr>
          <p:cNvPr id="28" name="Rectangle: Rounded Corners 46">
            <a:extLst>
              <a:ext uri="{FF2B5EF4-FFF2-40B4-BE49-F238E27FC236}">
                <a16:creationId xmlns:a16="http://schemas.microsoft.com/office/drawing/2014/main" xmlns="" id="{8F82EA26-2127-4991-A434-763724A26924}"/>
              </a:ext>
            </a:extLst>
          </p:cNvPr>
          <p:cNvSpPr/>
          <p:nvPr/>
        </p:nvSpPr>
        <p:spPr>
          <a:xfrm>
            <a:off x="6916669" y="5146136"/>
            <a:ext cx="2705120" cy="398169"/>
          </a:xfrm>
          <a:prstGeom prst="roundRect">
            <a:avLst>
              <a:gd name="adj" fmla="val 50000"/>
            </a:avLst>
          </a:prstGeom>
          <a:noFill/>
          <a:ln w="28575">
            <a:solidFill>
              <a:srgbClr val="5DD5FF"/>
            </a:solidFill>
          </a:ln>
        </p:spPr>
        <p:style>
          <a:lnRef idx="1">
            <a:schemeClr val="accent5"/>
          </a:lnRef>
          <a:fillRef idx="2">
            <a:schemeClr val="accent5"/>
          </a:fillRef>
          <a:effectRef idx="1">
            <a:schemeClr val="accent5"/>
          </a:effectRef>
          <a:fontRef idx="minor">
            <a:schemeClr val="dk1"/>
          </a:fontRef>
        </p:style>
        <p:txBody>
          <a:bodyPr rtlCol="1" anchor="ctr"/>
          <a:lstStyle/>
          <a:p>
            <a:pPr algn="ctr" rtl="1"/>
            <a:r>
              <a:rPr lang="fa-IR" sz="1800" b="1" dirty="0">
                <a:solidFill>
                  <a:schemeClr val="bg1"/>
                </a:solidFill>
                <a:latin typeface="Noor_Titr" pitchFamily="2" charset="-78"/>
                <a:cs typeface="B Lotus" panose="00000400000000000000" pitchFamily="2" charset="-78"/>
              </a:rPr>
              <a:t>سرآمد در جمعیت جوان کارآمد</a:t>
            </a:r>
          </a:p>
        </p:txBody>
      </p:sp>
      <p:sp>
        <p:nvSpPr>
          <p:cNvPr id="29" name="TextBox 28">
            <a:extLst>
              <a:ext uri="{FF2B5EF4-FFF2-40B4-BE49-F238E27FC236}">
                <a16:creationId xmlns:a16="http://schemas.microsoft.com/office/drawing/2014/main" xmlns="" id="{9255126F-5749-41DC-9A80-09C6806150B1}"/>
              </a:ext>
            </a:extLst>
          </p:cNvPr>
          <p:cNvSpPr txBox="1"/>
          <p:nvPr/>
        </p:nvSpPr>
        <p:spPr>
          <a:xfrm>
            <a:off x="8857255" y="1739463"/>
            <a:ext cx="1631639" cy="369332"/>
          </a:xfrm>
          <a:prstGeom prst="rect">
            <a:avLst/>
          </a:prstGeom>
          <a:noFill/>
        </p:spPr>
        <p:txBody>
          <a:bodyPr wrap="square">
            <a:spAutoFit/>
          </a:bodyPr>
          <a:lstStyle/>
          <a:p>
            <a:pPr algn="ctr" defTabSz="914400" rtl="1">
              <a:defRPr/>
            </a:pPr>
            <a:r>
              <a:rPr lang="fa-IR" sz="1800" b="1" dirty="0">
                <a:solidFill>
                  <a:prstClr val="white"/>
                </a:solidFill>
                <a:latin typeface="Noor_Titr" pitchFamily="2" charset="-78"/>
                <a:cs typeface="B Titr" panose="00000700000000000000" pitchFamily="2" charset="-78"/>
              </a:rPr>
              <a:t>کشور و ملتی ....</a:t>
            </a:r>
          </a:p>
        </p:txBody>
      </p:sp>
      <p:sp>
        <p:nvSpPr>
          <p:cNvPr id="30" name="Rectangle: Rounded Corners 19">
            <a:extLst>
              <a:ext uri="{FF2B5EF4-FFF2-40B4-BE49-F238E27FC236}">
                <a16:creationId xmlns:a16="http://schemas.microsoft.com/office/drawing/2014/main" xmlns="" id="{3FEBDA5E-34E4-4FDC-AFFA-EB1670733CD1}"/>
              </a:ext>
            </a:extLst>
          </p:cNvPr>
          <p:cNvSpPr/>
          <p:nvPr/>
        </p:nvSpPr>
        <p:spPr>
          <a:xfrm>
            <a:off x="6916669" y="5664463"/>
            <a:ext cx="2705120" cy="398169"/>
          </a:xfrm>
          <a:prstGeom prst="roundRect">
            <a:avLst>
              <a:gd name="adj" fmla="val 50000"/>
            </a:avLst>
          </a:prstGeom>
          <a:noFill/>
          <a:ln w="28575">
            <a:solidFill>
              <a:srgbClr val="5DD5FF"/>
            </a:solidFill>
          </a:ln>
        </p:spPr>
        <p:style>
          <a:lnRef idx="1">
            <a:schemeClr val="accent5"/>
          </a:lnRef>
          <a:fillRef idx="2">
            <a:schemeClr val="accent5"/>
          </a:fillRef>
          <a:effectRef idx="1">
            <a:schemeClr val="accent5"/>
          </a:effectRef>
          <a:fontRef idx="minor">
            <a:schemeClr val="dk1"/>
          </a:fontRef>
        </p:style>
        <p:txBody>
          <a:bodyPr rtlCol="1" anchor="ctr"/>
          <a:lstStyle/>
          <a:p>
            <a:pPr algn="ctr" rtl="1"/>
            <a:r>
              <a:rPr lang="fa-IR" sz="1800" b="1" dirty="0">
                <a:solidFill>
                  <a:schemeClr val="bg1"/>
                </a:solidFill>
                <a:latin typeface="Noor_Titr" pitchFamily="2" charset="-78"/>
                <a:cs typeface="B Lotus" panose="00000400000000000000" pitchFamily="2" charset="-78"/>
              </a:rPr>
              <a:t>بسی ویژگی‌های افتخارآمیز دیگر</a:t>
            </a:r>
          </a:p>
        </p:txBody>
      </p:sp>
      <p:sp>
        <p:nvSpPr>
          <p:cNvPr id="31" name="Arrow: Pentagon 32">
            <a:extLst>
              <a:ext uri="{FF2B5EF4-FFF2-40B4-BE49-F238E27FC236}">
                <a16:creationId xmlns:a16="http://schemas.microsoft.com/office/drawing/2014/main" xmlns="" id="{A14F4BE4-1B39-4819-A206-BC7E363EA13E}"/>
              </a:ext>
            </a:extLst>
          </p:cNvPr>
          <p:cNvSpPr/>
          <p:nvPr/>
        </p:nvSpPr>
        <p:spPr>
          <a:xfrm rot="10800000">
            <a:off x="5423609" y="5864023"/>
            <a:ext cx="677647" cy="1463880"/>
          </a:xfrm>
          <a:prstGeom prst="homePlate">
            <a:avLst>
              <a:gd name="adj" fmla="val 36697"/>
            </a:avLst>
          </a:prstGeom>
          <a:solidFill>
            <a:srgbClr val="21C5FF"/>
          </a:solidFill>
        </p:spPr>
        <p:style>
          <a:lnRef idx="0">
            <a:schemeClr val="accent1"/>
          </a:lnRef>
          <a:fillRef idx="3">
            <a:schemeClr val="accent1"/>
          </a:fillRef>
          <a:effectRef idx="3">
            <a:schemeClr val="accent1"/>
          </a:effectRef>
          <a:fontRef idx="minor">
            <a:schemeClr val="lt1"/>
          </a:fontRef>
        </p:style>
        <p:txBody>
          <a:bodyPr vert="vert" rtlCol="1" anchor="ctr"/>
          <a:lstStyle/>
          <a:p>
            <a:pPr algn="ctr" rtl="1"/>
            <a:r>
              <a:rPr lang="fa-IR" sz="1800" dirty="0" smtClean="0">
                <a:solidFill>
                  <a:schemeClr val="bg1"/>
                </a:solidFill>
                <a:cs typeface="B Titr" panose="00000700000000000000" pitchFamily="2" charset="-78"/>
              </a:rPr>
              <a:t>همگی </a:t>
            </a:r>
            <a:r>
              <a:rPr lang="fa-IR" sz="1800" dirty="0">
                <a:solidFill>
                  <a:schemeClr val="bg1"/>
                </a:solidFill>
                <a:cs typeface="B Titr" panose="00000700000000000000" pitchFamily="2" charset="-78"/>
              </a:rPr>
              <a:t>محصول</a:t>
            </a:r>
          </a:p>
        </p:txBody>
      </p:sp>
      <p:sp>
        <p:nvSpPr>
          <p:cNvPr id="32" name="Rectangle: Rounded Corners 47">
            <a:extLst>
              <a:ext uri="{FF2B5EF4-FFF2-40B4-BE49-F238E27FC236}">
                <a16:creationId xmlns:a16="http://schemas.microsoft.com/office/drawing/2014/main" xmlns="" id="{57FA05E1-3896-419B-B2E7-6DE9E7800659}"/>
              </a:ext>
            </a:extLst>
          </p:cNvPr>
          <p:cNvSpPr/>
          <p:nvPr/>
        </p:nvSpPr>
        <p:spPr>
          <a:xfrm>
            <a:off x="2689540" y="5864023"/>
            <a:ext cx="2643943" cy="449589"/>
          </a:xfrm>
          <a:prstGeom prst="roundRect">
            <a:avLst>
              <a:gd name="adj" fmla="val 44915"/>
            </a:avLst>
          </a:prstGeom>
          <a:solidFill>
            <a:srgbClr val="FFFF00"/>
          </a:solidFill>
          <a:ln>
            <a:noFill/>
          </a:ln>
        </p:spPr>
        <p:style>
          <a:lnRef idx="0">
            <a:scrgbClr r="0" g="0" b="0"/>
          </a:lnRef>
          <a:fillRef idx="0">
            <a:scrgbClr r="0" g="0" b="0"/>
          </a:fillRef>
          <a:effectRef idx="0">
            <a:scrgbClr r="0" g="0" b="0"/>
          </a:effectRef>
          <a:fontRef idx="minor">
            <a:schemeClr val="lt1"/>
          </a:fontRef>
        </p:style>
        <p:txBody>
          <a:bodyPr rtlCol="1" anchor="ctr"/>
          <a:lstStyle/>
          <a:p>
            <a:pPr algn="ctr" defTabSz="914400" rtl="1"/>
            <a:r>
              <a:rPr lang="fa-IR" sz="1800" b="1" dirty="0">
                <a:solidFill>
                  <a:schemeClr val="accent5">
                    <a:lumMod val="50000"/>
                  </a:schemeClr>
                </a:solidFill>
                <a:latin typeface="Noor_Titr" pitchFamily="2" charset="-78"/>
                <a:cs typeface="B Zar" panose="00000400000000000000" pitchFamily="2" charset="-78"/>
              </a:rPr>
              <a:t>انقــــــلاب</a:t>
            </a:r>
          </a:p>
        </p:txBody>
      </p:sp>
      <p:sp>
        <p:nvSpPr>
          <p:cNvPr id="33" name="Rectangle: Rounded Corners 48">
            <a:extLst>
              <a:ext uri="{FF2B5EF4-FFF2-40B4-BE49-F238E27FC236}">
                <a16:creationId xmlns:a16="http://schemas.microsoft.com/office/drawing/2014/main" xmlns="" id="{662DCE44-2FDF-4606-8A64-59F509A302E5}"/>
              </a:ext>
            </a:extLst>
          </p:cNvPr>
          <p:cNvSpPr/>
          <p:nvPr/>
        </p:nvSpPr>
        <p:spPr>
          <a:xfrm>
            <a:off x="2689540" y="6366054"/>
            <a:ext cx="2643943" cy="449589"/>
          </a:xfrm>
          <a:prstGeom prst="roundRect">
            <a:avLst>
              <a:gd name="adj" fmla="val 44915"/>
            </a:avLst>
          </a:prstGeom>
          <a:solidFill>
            <a:srgbClr val="FFFF00"/>
          </a:solidFill>
          <a:ln>
            <a:noFill/>
          </a:ln>
        </p:spPr>
        <p:style>
          <a:lnRef idx="0">
            <a:scrgbClr r="0" g="0" b="0"/>
          </a:lnRef>
          <a:fillRef idx="0">
            <a:scrgbClr r="0" g="0" b="0"/>
          </a:fillRef>
          <a:effectRef idx="0">
            <a:scrgbClr r="0" g="0" b="0"/>
          </a:effectRef>
          <a:fontRef idx="minor">
            <a:schemeClr val="lt1"/>
          </a:fontRef>
        </p:style>
        <p:txBody>
          <a:bodyPr rtlCol="1" anchor="ctr"/>
          <a:lstStyle/>
          <a:p>
            <a:pPr algn="ctr" defTabSz="914400" rtl="1"/>
            <a:r>
              <a:rPr lang="fa-IR" sz="1800" b="1" dirty="0">
                <a:solidFill>
                  <a:schemeClr val="accent5">
                    <a:lumMod val="50000"/>
                  </a:schemeClr>
                </a:solidFill>
                <a:latin typeface="Noor_Titr" pitchFamily="2" charset="-78"/>
                <a:cs typeface="B Zar" panose="00000400000000000000" pitchFamily="2" charset="-78"/>
              </a:rPr>
              <a:t>جهت‌گیری‌های انقلابی</a:t>
            </a:r>
          </a:p>
        </p:txBody>
      </p:sp>
      <p:sp>
        <p:nvSpPr>
          <p:cNvPr id="34" name="Rectangle: Rounded Corners 49">
            <a:extLst>
              <a:ext uri="{FF2B5EF4-FFF2-40B4-BE49-F238E27FC236}">
                <a16:creationId xmlns:a16="http://schemas.microsoft.com/office/drawing/2014/main" xmlns="" id="{F547E4C7-4B96-42F0-8250-46BFBC8866C7}"/>
              </a:ext>
            </a:extLst>
          </p:cNvPr>
          <p:cNvSpPr/>
          <p:nvPr/>
        </p:nvSpPr>
        <p:spPr>
          <a:xfrm>
            <a:off x="2705948" y="6889254"/>
            <a:ext cx="2643943" cy="449589"/>
          </a:xfrm>
          <a:prstGeom prst="roundRect">
            <a:avLst>
              <a:gd name="adj" fmla="val 44915"/>
            </a:avLst>
          </a:prstGeom>
          <a:solidFill>
            <a:srgbClr val="FFFF00"/>
          </a:solidFill>
          <a:ln>
            <a:noFill/>
          </a:ln>
        </p:spPr>
        <p:style>
          <a:lnRef idx="0">
            <a:scrgbClr r="0" g="0" b="0"/>
          </a:lnRef>
          <a:fillRef idx="0">
            <a:scrgbClr r="0" g="0" b="0"/>
          </a:fillRef>
          <a:effectRef idx="0">
            <a:scrgbClr r="0" g="0" b="0"/>
          </a:effectRef>
          <a:fontRef idx="minor">
            <a:schemeClr val="lt1"/>
          </a:fontRef>
        </p:style>
        <p:txBody>
          <a:bodyPr rtlCol="1" anchor="ctr"/>
          <a:lstStyle/>
          <a:p>
            <a:pPr algn="ctr" defTabSz="914400" rtl="1"/>
            <a:r>
              <a:rPr lang="fa-IR" sz="1800" b="1" dirty="0">
                <a:solidFill>
                  <a:schemeClr val="accent5">
                    <a:lumMod val="50000"/>
                  </a:schemeClr>
                </a:solidFill>
                <a:latin typeface="Noor_Titr" pitchFamily="2" charset="-78"/>
                <a:cs typeface="B Zar" panose="00000400000000000000" pitchFamily="2" charset="-78"/>
              </a:rPr>
              <a:t>جهت‌گیری‌های جهادی</a:t>
            </a:r>
          </a:p>
        </p:txBody>
      </p:sp>
    </p:spTree>
    <p:extLst>
      <p:ext uri="{BB962C8B-B14F-4D97-AF65-F5344CB8AC3E}">
        <p14:creationId xmlns:p14="http://schemas.microsoft.com/office/powerpoint/2010/main" val="14777214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10"/>
                                        </p:tgtEl>
                                        <p:attrNameLst>
                                          <p:attrName>style.visibility</p:attrName>
                                        </p:attrNameLst>
                                      </p:cBhvr>
                                      <p:to>
                                        <p:strVal val="visible"/>
                                      </p:to>
                                    </p:set>
                                    <p:anim calcmode="lin" valueType="num">
                                      <p:cBhvr>
                                        <p:cTn id="7" dur="500" fill="hold"/>
                                        <p:tgtEl>
                                          <p:spTgt spid="10"/>
                                        </p:tgtEl>
                                        <p:attrNameLst>
                                          <p:attrName>ppt_w</p:attrName>
                                        </p:attrNameLst>
                                      </p:cBhvr>
                                      <p:tavLst>
                                        <p:tav tm="0">
                                          <p:val>
                                            <p:fltVal val="0"/>
                                          </p:val>
                                        </p:tav>
                                        <p:tav tm="100000">
                                          <p:val>
                                            <p:strVal val="#ppt_w"/>
                                          </p:val>
                                        </p:tav>
                                      </p:tavLst>
                                    </p:anim>
                                    <p:anim calcmode="lin" valueType="num">
                                      <p:cBhvr>
                                        <p:cTn id="8" dur="500" fill="hold"/>
                                        <p:tgtEl>
                                          <p:spTgt spid="10"/>
                                        </p:tgtEl>
                                        <p:attrNameLst>
                                          <p:attrName>ppt_h</p:attrName>
                                        </p:attrNameLst>
                                      </p:cBhvr>
                                      <p:tavLst>
                                        <p:tav tm="0">
                                          <p:val>
                                            <p:fltVal val="0"/>
                                          </p:val>
                                        </p:tav>
                                        <p:tav tm="100000">
                                          <p:val>
                                            <p:strVal val="#ppt_h"/>
                                          </p:val>
                                        </p:tav>
                                      </p:tavLst>
                                    </p:anim>
                                    <p:animEffect transition="in" filter="fade">
                                      <p:cBhvr>
                                        <p:cTn id="9" dur="500"/>
                                        <p:tgtEl>
                                          <p:spTgt spid="10"/>
                                        </p:tgtEl>
                                      </p:cBhvr>
                                    </p:animEffect>
                                  </p:childTnLst>
                                </p:cTn>
                              </p:par>
                            </p:childTnLst>
                          </p:cTn>
                        </p:par>
                      </p:childTnLst>
                    </p:cTn>
                  </p:par>
                  <p:par>
                    <p:cTn id="10" fill="hold">
                      <p:stCondLst>
                        <p:cond delay="indefinite"/>
                      </p:stCondLst>
                      <p:childTnLst>
                        <p:par>
                          <p:cTn id="11" fill="hold">
                            <p:stCondLst>
                              <p:cond delay="0"/>
                            </p:stCondLst>
                            <p:childTnLst>
                              <p:par>
                                <p:cTn id="12" presetID="2" presetClass="entr" presetSubtype="1" fill="hold" grpId="0" nodeType="clickEffect">
                                  <p:stCondLst>
                                    <p:cond delay="0"/>
                                  </p:stCondLst>
                                  <p:childTnLst>
                                    <p:set>
                                      <p:cBhvr>
                                        <p:cTn id="13" dur="1" fill="hold">
                                          <p:stCondLst>
                                            <p:cond delay="0"/>
                                          </p:stCondLst>
                                        </p:cTn>
                                        <p:tgtEl>
                                          <p:spTgt spid="12"/>
                                        </p:tgtEl>
                                        <p:attrNameLst>
                                          <p:attrName>style.visibility</p:attrName>
                                        </p:attrNameLst>
                                      </p:cBhvr>
                                      <p:to>
                                        <p:strVal val="visible"/>
                                      </p:to>
                                    </p:set>
                                    <p:anim calcmode="lin" valueType="num">
                                      <p:cBhvr additive="base">
                                        <p:cTn id="14" dur="500" fill="hold"/>
                                        <p:tgtEl>
                                          <p:spTgt spid="12"/>
                                        </p:tgtEl>
                                        <p:attrNameLst>
                                          <p:attrName>ppt_x</p:attrName>
                                        </p:attrNameLst>
                                      </p:cBhvr>
                                      <p:tavLst>
                                        <p:tav tm="0">
                                          <p:val>
                                            <p:strVal val="#ppt_x"/>
                                          </p:val>
                                        </p:tav>
                                        <p:tav tm="100000">
                                          <p:val>
                                            <p:strVal val="#ppt_x"/>
                                          </p:val>
                                        </p:tav>
                                      </p:tavLst>
                                    </p:anim>
                                    <p:anim calcmode="lin" valueType="num">
                                      <p:cBhvr additive="base">
                                        <p:cTn id="15" dur="500" fill="hold"/>
                                        <p:tgtEl>
                                          <p:spTgt spid="12"/>
                                        </p:tgtEl>
                                        <p:attrNameLst>
                                          <p:attrName>ppt_y</p:attrName>
                                        </p:attrNameLst>
                                      </p:cBhvr>
                                      <p:tavLst>
                                        <p:tav tm="0">
                                          <p:val>
                                            <p:strVal val="0-#ppt_h/2"/>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53" presetClass="entr" presetSubtype="16" fill="hold" grpId="0" nodeType="clickEffect">
                                  <p:stCondLst>
                                    <p:cond delay="0"/>
                                  </p:stCondLst>
                                  <p:childTnLst>
                                    <p:set>
                                      <p:cBhvr>
                                        <p:cTn id="19" dur="1" fill="hold">
                                          <p:stCondLst>
                                            <p:cond delay="0"/>
                                          </p:stCondLst>
                                        </p:cTn>
                                        <p:tgtEl>
                                          <p:spTgt spid="29"/>
                                        </p:tgtEl>
                                        <p:attrNameLst>
                                          <p:attrName>style.visibility</p:attrName>
                                        </p:attrNameLst>
                                      </p:cBhvr>
                                      <p:to>
                                        <p:strVal val="visible"/>
                                      </p:to>
                                    </p:set>
                                    <p:anim calcmode="lin" valueType="num">
                                      <p:cBhvr>
                                        <p:cTn id="20" dur="500" fill="hold"/>
                                        <p:tgtEl>
                                          <p:spTgt spid="29"/>
                                        </p:tgtEl>
                                        <p:attrNameLst>
                                          <p:attrName>ppt_w</p:attrName>
                                        </p:attrNameLst>
                                      </p:cBhvr>
                                      <p:tavLst>
                                        <p:tav tm="0">
                                          <p:val>
                                            <p:fltVal val="0"/>
                                          </p:val>
                                        </p:tav>
                                        <p:tav tm="100000">
                                          <p:val>
                                            <p:strVal val="#ppt_w"/>
                                          </p:val>
                                        </p:tav>
                                      </p:tavLst>
                                    </p:anim>
                                    <p:anim calcmode="lin" valueType="num">
                                      <p:cBhvr>
                                        <p:cTn id="21" dur="500" fill="hold"/>
                                        <p:tgtEl>
                                          <p:spTgt spid="29"/>
                                        </p:tgtEl>
                                        <p:attrNameLst>
                                          <p:attrName>ppt_h</p:attrName>
                                        </p:attrNameLst>
                                      </p:cBhvr>
                                      <p:tavLst>
                                        <p:tav tm="0">
                                          <p:val>
                                            <p:fltVal val="0"/>
                                          </p:val>
                                        </p:tav>
                                        <p:tav tm="100000">
                                          <p:val>
                                            <p:strVal val="#ppt_h"/>
                                          </p:val>
                                        </p:tav>
                                      </p:tavLst>
                                    </p:anim>
                                    <p:animEffect transition="in" filter="fade">
                                      <p:cBhvr>
                                        <p:cTn id="22" dur="500"/>
                                        <p:tgtEl>
                                          <p:spTgt spid="29"/>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2" fill="hold" grpId="0" nodeType="clickEffect">
                                  <p:stCondLst>
                                    <p:cond delay="0"/>
                                  </p:stCondLst>
                                  <p:childTnLst>
                                    <p:set>
                                      <p:cBhvr>
                                        <p:cTn id="26" dur="1" fill="hold">
                                          <p:stCondLst>
                                            <p:cond delay="0"/>
                                          </p:stCondLst>
                                        </p:cTn>
                                        <p:tgtEl>
                                          <p:spTgt spid="13"/>
                                        </p:tgtEl>
                                        <p:attrNameLst>
                                          <p:attrName>style.visibility</p:attrName>
                                        </p:attrNameLst>
                                      </p:cBhvr>
                                      <p:to>
                                        <p:strVal val="visible"/>
                                      </p:to>
                                    </p:set>
                                    <p:animEffect transition="in" filter="wipe(right)">
                                      <p:cBhvr>
                                        <p:cTn id="27" dur="500"/>
                                        <p:tgtEl>
                                          <p:spTgt spid="13"/>
                                        </p:tgtEl>
                                      </p:cBhvr>
                                    </p:animEffect>
                                  </p:childTnLst>
                                </p:cTn>
                              </p:par>
                            </p:childTnLst>
                          </p:cTn>
                        </p:par>
                      </p:childTnLst>
                    </p:cTn>
                  </p:par>
                  <p:par>
                    <p:cTn id="28" fill="hold">
                      <p:stCondLst>
                        <p:cond delay="indefinite"/>
                      </p:stCondLst>
                      <p:childTnLst>
                        <p:par>
                          <p:cTn id="29" fill="hold">
                            <p:stCondLst>
                              <p:cond delay="0"/>
                            </p:stCondLst>
                            <p:childTnLst>
                              <p:par>
                                <p:cTn id="30" presetID="22" presetClass="entr" presetSubtype="2" fill="hold" grpId="0" nodeType="clickEffect">
                                  <p:stCondLst>
                                    <p:cond delay="0"/>
                                  </p:stCondLst>
                                  <p:childTnLst>
                                    <p:set>
                                      <p:cBhvr>
                                        <p:cTn id="31" dur="1" fill="hold">
                                          <p:stCondLst>
                                            <p:cond delay="0"/>
                                          </p:stCondLst>
                                        </p:cTn>
                                        <p:tgtEl>
                                          <p:spTgt spid="14"/>
                                        </p:tgtEl>
                                        <p:attrNameLst>
                                          <p:attrName>style.visibility</p:attrName>
                                        </p:attrNameLst>
                                      </p:cBhvr>
                                      <p:to>
                                        <p:strVal val="visible"/>
                                      </p:to>
                                    </p:set>
                                    <p:animEffect transition="in" filter="wipe(right)">
                                      <p:cBhvr>
                                        <p:cTn id="32" dur="500"/>
                                        <p:tgtEl>
                                          <p:spTgt spid="14"/>
                                        </p:tgtEl>
                                      </p:cBhvr>
                                    </p:animEffect>
                                  </p:childTnLst>
                                </p:cTn>
                              </p:par>
                            </p:childTnLst>
                          </p:cTn>
                        </p:par>
                      </p:childTnLst>
                    </p:cTn>
                  </p:par>
                  <p:par>
                    <p:cTn id="33" fill="hold">
                      <p:stCondLst>
                        <p:cond delay="indefinite"/>
                      </p:stCondLst>
                      <p:childTnLst>
                        <p:par>
                          <p:cTn id="34" fill="hold">
                            <p:stCondLst>
                              <p:cond delay="0"/>
                            </p:stCondLst>
                            <p:childTnLst>
                              <p:par>
                                <p:cTn id="35" presetID="22" presetClass="entr" presetSubtype="2" fill="hold" grpId="0" nodeType="clickEffect">
                                  <p:stCondLst>
                                    <p:cond delay="0"/>
                                  </p:stCondLst>
                                  <p:childTnLst>
                                    <p:set>
                                      <p:cBhvr>
                                        <p:cTn id="36" dur="1" fill="hold">
                                          <p:stCondLst>
                                            <p:cond delay="0"/>
                                          </p:stCondLst>
                                        </p:cTn>
                                        <p:tgtEl>
                                          <p:spTgt spid="15"/>
                                        </p:tgtEl>
                                        <p:attrNameLst>
                                          <p:attrName>style.visibility</p:attrName>
                                        </p:attrNameLst>
                                      </p:cBhvr>
                                      <p:to>
                                        <p:strVal val="visible"/>
                                      </p:to>
                                    </p:set>
                                    <p:animEffect transition="in" filter="wipe(right)">
                                      <p:cBhvr>
                                        <p:cTn id="37" dur="500"/>
                                        <p:tgtEl>
                                          <p:spTgt spid="15"/>
                                        </p:tgtEl>
                                      </p:cBhvr>
                                    </p:animEffect>
                                  </p:childTnLst>
                                </p:cTn>
                              </p:par>
                            </p:childTnLst>
                          </p:cTn>
                        </p:par>
                      </p:childTnLst>
                    </p:cTn>
                  </p:par>
                  <p:par>
                    <p:cTn id="38" fill="hold">
                      <p:stCondLst>
                        <p:cond delay="indefinite"/>
                      </p:stCondLst>
                      <p:childTnLst>
                        <p:par>
                          <p:cTn id="39" fill="hold">
                            <p:stCondLst>
                              <p:cond delay="0"/>
                            </p:stCondLst>
                            <p:childTnLst>
                              <p:par>
                                <p:cTn id="40" presetID="22" presetClass="entr" presetSubtype="2" fill="hold" grpId="0" nodeType="clickEffect">
                                  <p:stCondLst>
                                    <p:cond delay="0"/>
                                  </p:stCondLst>
                                  <p:childTnLst>
                                    <p:set>
                                      <p:cBhvr>
                                        <p:cTn id="41" dur="1" fill="hold">
                                          <p:stCondLst>
                                            <p:cond delay="0"/>
                                          </p:stCondLst>
                                        </p:cTn>
                                        <p:tgtEl>
                                          <p:spTgt spid="16"/>
                                        </p:tgtEl>
                                        <p:attrNameLst>
                                          <p:attrName>style.visibility</p:attrName>
                                        </p:attrNameLst>
                                      </p:cBhvr>
                                      <p:to>
                                        <p:strVal val="visible"/>
                                      </p:to>
                                    </p:set>
                                    <p:animEffect transition="in" filter="wipe(right)">
                                      <p:cBhvr>
                                        <p:cTn id="42" dur="500"/>
                                        <p:tgtEl>
                                          <p:spTgt spid="16"/>
                                        </p:tgtEl>
                                      </p:cBhvr>
                                    </p:animEffect>
                                  </p:childTnLst>
                                </p:cTn>
                              </p:par>
                            </p:childTnLst>
                          </p:cTn>
                        </p:par>
                      </p:childTnLst>
                    </p:cTn>
                  </p:par>
                  <p:par>
                    <p:cTn id="43" fill="hold">
                      <p:stCondLst>
                        <p:cond delay="indefinite"/>
                      </p:stCondLst>
                      <p:childTnLst>
                        <p:par>
                          <p:cTn id="44" fill="hold">
                            <p:stCondLst>
                              <p:cond delay="0"/>
                            </p:stCondLst>
                            <p:childTnLst>
                              <p:par>
                                <p:cTn id="45" presetID="22" presetClass="entr" presetSubtype="2" fill="hold" grpId="0" nodeType="clickEffect">
                                  <p:stCondLst>
                                    <p:cond delay="0"/>
                                  </p:stCondLst>
                                  <p:childTnLst>
                                    <p:set>
                                      <p:cBhvr>
                                        <p:cTn id="46" dur="1" fill="hold">
                                          <p:stCondLst>
                                            <p:cond delay="0"/>
                                          </p:stCondLst>
                                        </p:cTn>
                                        <p:tgtEl>
                                          <p:spTgt spid="17"/>
                                        </p:tgtEl>
                                        <p:attrNameLst>
                                          <p:attrName>style.visibility</p:attrName>
                                        </p:attrNameLst>
                                      </p:cBhvr>
                                      <p:to>
                                        <p:strVal val="visible"/>
                                      </p:to>
                                    </p:set>
                                    <p:animEffect transition="in" filter="wipe(right)">
                                      <p:cBhvr>
                                        <p:cTn id="47" dur="500"/>
                                        <p:tgtEl>
                                          <p:spTgt spid="17"/>
                                        </p:tgtEl>
                                      </p:cBhvr>
                                    </p:animEffect>
                                  </p:childTnLst>
                                </p:cTn>
                              </p:par>
                            </p:childTnLst>
                          </p:cTn>
                        </p:par>
                      </p:childTnLst>
                    </p:cTn>
                  </p:par>
                  <p:par>
                    <p:cTn id="48" fill="hold">
                      <p:stCondLst>
                        <p:cond delay="indefinite"/>
                      </p:stCondLst>
                      <p:childTnLst>
                        <p:par>
                          <p:cTn id="49" fill="hold">
                            <p:stCondLst>
                              <p:cond delay="0"/>
                            </p:stCondLst>
                            <p:childTnLst>
                              <p:par>
                                <p:cTn id="50" presetID="22" presetClass="entr" presetSubtype="2" fill="hold" grpId="0" nodeType="clickEffect">
                                  <p:stCondLst>
                                    <p:cond delay="0"/>
                                  </p:stCondLst>
                                  <p:childTnLst>
                                    <p:set>
                                      <p:cBhvr>
                                        <p:cTn id="51" dur="1" fill="hold">
                                          <p:stCondLst>
                                            <p:cond delay="0"/>
                                          </p:stCondLst>
                                        </p:cTn>
                                        <p:tgtEl>
                                          <p:spTgt spid="18"/>
                                        </p:tgtEl>
                                        <p:attrNameLst>
                                          <p:attrName>style.visibility</p:attrName>
                                        </p:attrNameLst>
                                      </p:cBhvr>
                                      <p:to>
                                        <p:strVal val="visible"/>
                                      </p:to>
                                    </p:set>
                                    <p:animEffect transition="in" filter="wipe(right)">
                                      <p:cBhvr>
                                        <p:cTn id="52" dur="500"/>
                                        <p:tgtEl>
                                          <p:spTgt spid="18"/>
                                        </p:tgtEl>
                                      </p:cBhvr>
                                    </p:animEffect>
                                  </p:childTnLst>
                                </p:cTn>
                              </p:par>
                            </p:childTnLst>
                          </p:cTn>
                        </p:par>
                      </p:childTnLst>
                    </p:cTn>
                  </p:par>
                  <p:par>
                    <p:cTn id="53" fill="hold">
                      <p:stCondLst>
                        <p:cond delay="indefinite"/>
                      </p:stCondLst>
                      <p:childTnLst>
                        <p:par>
                          <p:cTn id="54" fill="hold">
                            <p:stCondLst>
                              <p:cond delay="0"/>
                            </p:stCondLst>
                            <p:childTnLst>
                              <p:par>
                                <p:cTn id="55" presetID="22" presetClass="entr" presetSubtype="2" fill="hold" grpId="0" nodeType="clickEffect">
                                  <p:stCondLst>
                                    <p:cond delay="0"/>
                                  </p:stCondLst>
                                  <p:childTnLst>
                                    <p:set>
                                      <p:cBhvr>
                                        <p:cTn id="56" dur="1" fill="hold">
                                          <p:stCondLst>
                                            <p:cond delay="0"/>
                                          </p:stCondLst>
                                        </p:cTn>
                                        <p:tgtEl>
                                          <p:spTgt spid="19"/>
                                        </p:tgtEl>
                                        <p:attrNameLst>
                                          <p:attrName>style.visibility</p:attrName>
                                        </p:attrNameLst>
                                      </p:cBhvr>
                                      <p:to>
                                        <p:strVal val="visible"/>
                                      </p:to>
                                    </p:set>
                                    <p:animEffect transition="in" filter="wipe(right)">
                                      <p:cBhvr>
                                        <p:cTn id="57" dur="500"/>
                                        <p:tgtEl>
                                          <p:spTgt spid="19"/>
                                        </p:tgtEl>
                                      </p:cBhvr>
                                    </p:animEffect>
                                  </p:childTnLst>
                                </p:cTn>
                              </p:par>
                            </p:childTnLst>
                          </p:cTn>
                        </p:par>
                      </p:childTnLst>
                    </p:cTn>
                  </p:par>
                  <p:par>
                    <p:cTn id="58" fill="hold">
                      <p:stCondLst>
                        <p:cond delay="indefinite"/>
                      </p:stCondLst>
                      <p:childTnLst>
                        <p:par>
                          <p:cTn id="59" fill="hold">
                            <p:stCondLst>
                              <p:cond delay="0"/>
                            </p:stCondLst>
                            <p:childTnLst>
                              <p:par>
                                <p:cTn id="60" presetID="22" presetClass="entr" presetSubtype="2" fill="hold" grpId="0" nodeType="clickEffect">
                                  <p:stCondLst>
                                    <p:cond delay="0"/>
                                  </p:stCondLst>
                                  <p:childTnLst>
                                    <p:set>
                                      <p:cBhvr>
                                        <p:cTn id="61" dur="1" fill="hold">
                                          <p:stCondLst>
                                            <p:cond delay="0"/>
                                          </p:stCondLst>
                                        </p:cTn>
                                        <p:tgtEl>
                                          <p:spTgt spid="20"/>
                                        </p:tgtEl>
                                        <p:attrNameLst>
                                          <p:attrName>style.visibility</p:attrName>
                                        </p:attrNameLst>
                                      </p:cBhvr>
                                      <p:to>
                                        <p:strVal val="visible"/>
                                      </p:to>
                                    </p:set>
                                    <p:animEffect transition="in" filter="wipe(right)">
                                      <p:cBhvr>
                                        <p:cTn id="62" dur="500"/>
                                        <p:tgtEl>
                                          <p:spTgt spid="20"/>
                                        </p:tgtEl>
                                      </p:cBhvr>
                                    </p:animEffect>
                                  </p:childTnLst>
                                </p:cTn>
                              </p:par>
                            </p:childTnLst>
                          </p:cTn>
                        </p:par>
                      </p:childTnLst>
                    </p:cTn>
                  </p:par>
                  <p:par>
                    <p:cTn id="63" fill="hold">
                      <p:stCondLst>
                        <p:cond delay="indefinite"/>
                      </p:stCondLst>
                      <p:childTnLst>
                        <p:par>
                          <p:cTn id="64" fill="hold">
                            <p:stCondLst>
                              <p:cond delay="0"/>
                            </p:stCondLst>
                            <p:childTnLst>
                              <p:par>
                                <p:cTn id="65" presetID="22" presetClass="entr" presetSubtype="2" fill="hold" grpId="0" nodeType="clickEffect">
                                  <p:stCondLst>
                                    <p:cond delay="0"/>
                                  </p:stCondLst>
                                  <p:childTnLst>
                                    <p:set>
                                      <p:cBhvr>
                                        <p:cTn id="66" dur="1" fill="hold">
                                          <p:stCondLst>
                                            <p:cond delay="0"/>
                                          </p:stCondLst>
                                        </p:cTn>
                                        <p:tgtEl>
                                          <p:spTgt spid="21"/>
                                        </p:tgtEl>
                                        <p:attrNameLst>
                                          <p:attrName>style.visibility</p:attrName>
                                        </p:attrNameLst>
                                      </p:cBhvr>
                                      <p:to>
                                        <p:strVal val="visible"/>
                                      </p:to>
                                    </p:set>
                                    <p:animEffect transition="in" filter="wipe(right)">
                                      <p:cBhvr>
                                        <p:cTn id="67" dur="500"/>
                                        <p:tgtEl>
                                          <p:spTgt spid="21"/>
                                        </p:tgtEl>
                                      </p:cBhvr>
                                    </p:animEffect>
                                  </p:childTnLst>
                                </p:cTn>
                              </p:par>
                            </p:childTnLst>
                          </p:cTn>
                        </p:par>
                      </p:childTnLst>
                    </p:cTn>
                  </p:par>
                  <p:par>
                    <p:cTn id="68" fill="hold">
                      <p:stCondLst>
                        <p:cond delay="indefinite"/>
                      </p:stCondLst>
                      <p:childTnLst>
                        <p:par>
                          <p:cTn id="69" fill="hold">
                            <p:stCondLst>
                              <p:cond delay="0"/>
                            </p:stCondLst>
                            <p:childTnLst>
                              <p:par>
                                <p:cTn id="70" presetID="22" presetClass="entr" presetSubtype="2" fill="hold" grpId="0" nodeType="clickEffect">
                                  <p:stCondLst>
                                    <p:cond delay="0"/>
                                  </p:stCondLst>
                                  <p:childTnLst>
                                    <p:set>
                                      <p:cBhvr>
                                        <p:cTn id="71" dur="1" fill="hold">
                                          <p:stCondLst>
                                            <p:cond delay="0"/>
                                          </p:stCondLst>
                                        </p:cTn>
                                        <p:tgtEl>
                                          <p:spTgt spid="22"/>
                                        </p:tgtEl>
                                        <p:attrNameLst>
                                          <p:attrName>style.visibility</p:attrName>
                                        </p:attrNameLst>
                                      </p:cBhvr>
                                      <p:to>
                                        <p:strVal val="visible"/>
                                      </p:to>
                                    </p:set>
                                    <p:animEffect transition="in" filter="wipe(right)">
                                      <p:cBhvr>
                                        <p:cTn id="72" dur="500"/>
                                        <p:tgtEl>
                                          <p:spTgt spid="22"/>
                                        </p:tgtEl>
                                      </p:cBhvr>
                                    </p:animEffect>
                                  </p:childTnLst>
                                </p:cTn>
                              </p:par>
                            </p:childTnLst>
                          </p:cTn>
                        </p:par>
                      </p:childTnLst>
                    </p:cTn>
                  </p:par>
                  <p:par>
                    <p:cTn id="73" fill="hold">
                      <p:stCondLst>
                        <p:cond delay="indefinite"/>
                      </p:stCondLst>
                      <p:childTnLst>
                        <p:par>
                          <p:cTn id="74" fill="hold">
                            <p:stCondLst>
                              <p:cond delay="0"/>
                            </p:stCondLst>
                            <p:childTnLst>
                              <p:par>
                                <p:cTn id="75" presetID="22" presetClass="entr" presetSubtype="2" fill="hold" grpId="0" nodeType="clickEffect">
                                  <p:stCondLst>
                                    <p:cond delay="0"/>
                                  </p:stCondLst>
                                  <p:childTnLst>
                                    <p:set>
                                      <p:cBhvr>
                                        <p:cTn id="76" dur="1" fill="hold">
                                          <p:stCondLst>
                                            <p:cond delay="0"/>
                                          </p:stCondLst>
                                        </p:cTn>
                                        <p:tgtEl>
                                          <p:spTgt spid="23"/>
                                        </p:tgtEl>
                                        <p:attrNameLst>
                                          <p:attrName>style.visibility</p:attrName>
                                        </p:attrNameLst>
                                      </p:cBhvr>
                                      <p:to>
                                        <p:strVal val="visible"/>
                                      </p:to>
                                    </p:set>
                                    <p:animEffect transition="in" filter="wipe(right)">
                                      <p:cBhvr>
                                        <p:cTn id="77" dur="500"/>
                                        <p:tgtEl>
                                          <p:spTgt spid="23"/>
                                        </p:tgtEl>
                                      </p:cBhvr>
                                    </p:animEffect>
                                  </p:childTnLst>
                                </p:cTn>
                              </p:par>
                            </p:childTnLst>
                          </p:cTn>
                        </p:par>
                      </p:childTnLst>
                    </p:cTn>
                  </p:par>
                  <p:par>
                    <p:cTn id="78" fill="hold">
                      <p:stCondLst>
                        <p:cond delay="indefinite"/>
                      </p:stCondLst>
                      <p:childTnLst>
                        <p:par>
                          <p:cTn id="79" fill="hold">
                            <p:stCondLst>
                              <p:cond delay="0"/>
                            </p:stCondLst>
                            <p:childTnLst>
                              <p:par>
                                <p:cTn id="80" presetID="22" presetClass="entr" presetSubtype="2" fill="hold" grpId="0" nodeType="clickEffect">
                                  <p:stCondLst>
                                    <p:cond delay="0"/>
                                  </p:stCondLst>
                                  <p:childTnLst>
                                    <p:set>
                                      <p:cBhvr>
                                        <p:cTn id="81" dur="1" fill="hold">
                                          <p:stCondLst>
                                            <p:cond delay="0"/>
                                          </p:stCondLst>
                                        </p:cTn>
                                        <p:tgtEl>
                                          <p:spTgt spid="24"/>
                                        </p:tgtEl>
                                        <p:attrNameLst>
                                          <p:attrName>style.visibility</p:attrName>
                                        </p:attrNameLst>
                                      </p:cBhvr>
                                      <p:to>
                                        <p:strVal val="visible"/>
                                      </p:to>
                                    </p:set>
                                    <p:animEffect transition="in" filter="wipe(right)">
                                      <p:cBhvr>
                                        <p:cTn id="82" dur="500"/>
                                        <p:tgtEl>
                                          <p:spTgt spid="24"/>
                                        </p:tgtEl>
                                      </p:cBhvr>
                                    </p:animEffect>
                                  </p:childTnLst>
                                </p:cTn>
                              </p:par>
                            </p:childTnLst>
                          </p:cTn>
                        </p:par>
                      </p:childTnLst>
                    </p:cTn>
                  </p:par>
                  <p:par>
                    <p:cTn id="83" fill="hold">
                      <p:stCondLst>
                        <p:cond delay="indefinite"/>
                      </p:stCondLst>
                      <p:childTnLst>
                        <p:par>
                          <p:cTn id="84" fill="hold">
                            <p:stCondLst>
                              <p:cond delay="0"/>
                            </p:stCondLst>
                            <p:childTnLst>
                              <p:par>
                                <p:cTn id="85" presetID="22" presetClass="entr" presetSubtype="2" fill="hold" grpId="0" nodeType="clickEffect">
                                  <p:stCondLst>
                                    <p:cond delay="0"/>
                                  </p:stCondLst>
                                  <p:childTnLst>
                                    <p:set>
                                      <p:cBhvr>
                                        <p:cTn id="86" dur="1" fill="hold">
                                          <p:stCondLst>
                                            <p:cond delay="0"/>
                                          </p:stCondLst>
                                        </p:cTn>
                                        <p:tgtEl>
                                          <p:spTgt spid="25"/>
                                        </p:tgtEl>
                                        <p:attrNameLst>
                                          <p:attrName>style.visibility</p:attrName>
                                        </p:attrNameLst>
                                      </p:cBhvr>
                                      <p:to>
                                        <p:strVal val="visible"/>
                                      </p:to>
                                    </p:set>
                                    <p:animEffect transition="in" filter="wipe(right)">
                                      <p:cBhvr>
                                        <p:cTn id="87" dur="500"/>
                                        <p:tgtEl>
                                          <p:spTgt spid="25"/>
                                        </p:tgtEl>
                                      </p:cBhvr>
                                    </p:animEffect>
                                  </p:childTnLst>
                                </p:cTn>
                              </p:par>
                            </p:childTnLst>
                          </p:cTn>
                        </p:par>
                      </p:childTnLst>
                    </p:cTn>
                  </p:par>
                  <p:par>
                    <p:cTn id="88" fill="hold">
                      <p:stCondLst>
                        <p:cond delay="indefinite"/>
                      </p:stCondLst>
                      <p:childTnLst>
                        <p:par>
                          <p:cTn id="89" fill="hold">
                            <p:stCondLst>
                              <p:cond delay="0"/>
                            </p:stCondLst>
                            <p:childTnLst>
                              <p:par>
                                <p:cTn id="90" presetID="22" presetClass="entr" presetSubtype="2" fill="hold" grpId="0" nodeType="clickEffect">
                                  <p:stCondLst>
                                    <p:cond delay="0"/>
                                  </p:stCondLst>
                                  <p:childTnLst>
                                    <p:set>
                                      <p:cBhvr>
                                        <p:cTn id="91" dur="1" fill="hold">
                                          <p:stCondLst>
                                            <p:cond delay="0"/>
                                          </p:stCondLst>
                                        </p:cTn>
                                        <p:tgtEl>
                                          <p:spTgt spid="26"/>
                                        </p:tgtEl>
                                        <p:attrNameLst>
                                          <p:attrName>style.visibility</p:attrName>
                                        </p:attrNameLst>
                                      </p:cBhvr>
                                      <p:to>
                                        <p:strVal val="visible"/>
                                      </p:to>
                                    </p:set>
                                    <p:animEffect transition="in" filter="wipe(right)">
                                      <p:cBhvr>
                                        <p:cTn id="92" dur="500"/>
                                        <p:tgtEl>
                                          <p:spTgt spid="26"/>
                                        </p:tgtEl>
                                      </p:cBhvr>
                                    </p:animEffect>
                                  </p:childTnLst>
                                </p:cTn>
                              </p:par>
                            </p:childTnLst>
                          </p:cTn>
                        </p:par>
                      </p:childTnLst>
                    </p:cTn>
                  </p:par>
                  <p:par>
                    <p:cTn id="93" fill="hold">
                      <p:stCondLst>
                        <p:cond delay="indefinite"/>
                      </p:stCondLst>
                      <p:childTnLst>
                        <p:par>
                          <p:cTn id="94" fill="hold">
                            <p:stCondLst>
                              <p:cond delay="0"/>
                            </p:stCondLst>
                            <p:childTnLst>
                              <p:par>
                                <p:cTn id="95" presetID="22" presetClass="entr" presetSubtype="2" fill="hold" grpId="0" nodeType="clickEffect">
                                  <p:stCondLst>
                                    <p:cond delay="0"/>
                                  </p:stCondLst>
                                  <p:childTnLst>
                                    <p:set>
                                      <p:cBhvr>
                                        <p:cTn id="96" dur="1" fill="hold">
                                          <p:stCondLst>
                                            <p:cond delay="0"/>
                                          </p:stCondLst>
                                        </p:cTn>
                                        <p:tgtEl>
                                          <p:spTgt spid="27"/>
                                        </p:tgtEl>
                                        <p:attrNameLst>
                                          <p:attrName>style.visibility</p:attrName>
                                        </p:attrNameLst>
                                      </p:cBhvr>
                                      <p:to>
                                        <p:strVal val="visible"/>
                                      </p:to>
                                    </p:set>
                                    <p:animEffect transition="in" filter="wipe(right)">
                                      <p:cBhvr>
                                        <p:cTn id="97" dur="500"/>
                                        <p:tgtEl>
                                          <p:spTgt spid="27"/>
                                        </p:tgtEl>
                                      </p:cBhvr>
                                    </p:animEffect>
                                  </p:childTnLst>
                                </p:cTn>
                              </p:par>
                            </p:childTnLst>
                          </p:cTn>
                        </p:par>
                      </p:childTnLst>
                    </p:cTn>
                  </p:par>
                  <p:par>
                    <p:cTn id="98" fill="hold">
                      <p:stCondLst>
                        <p:cond delay="indefinite"/>
                      </p:stCondLst>
                      <p:childTnLst>
                        <p:par>
                          <p:cTn id="99" fill="hold">
                            <p:stCondLst>
                              <p:cond delay="0"/>
                            </p:stCondLst>
                            <p:childTnLst>
                              <p:par>
                                <p:cTn id="100" presetID="22" presetClass="entr" presetSubtype="2" fill="hold" grpId="0" nodeType="clickEffect">
                                  <p:stCondLst>
                                    <p:cond delay="0"/>
                                  </p:stCondLst>
                                  <p:childTnLst>
                                    <p:set>
                                      <p:cBhvr>
                                        <p:cTn id="101" dur="1" fill="hold">
                                          <p:stCondLst>
                                            <p:cond delay="0"/>
                                          </p:stCondLst>
                                        </p:cTn>
                                        <p:tgtEl>
                                          <p:spTgt spid="28"/>
                                        </p:tgtEl>
                                        <p:attrNameLst>
                                          <p:attrName>style.visibility</p:attrName>
                                        </p:attrNameLst>
                                      </p:cBhvr>
                                      <p:to>
                                        <p:strVal val="visible"/>
                                      </p:to>
                                    </p:set>
                                    <p:animEffect transition="in" filter="wipe(right)">
                                      <p:cBhvr>
                                        <p:cTn id="102" dur="500"/>
                                        <p:tgtEl>
                                          <p:spTgt spid="28"/>
                                        </p:tgtEl>
                                      </p:cBhvr>
                                    </p:animEffect>
                                  </p:childTnLst>
                                </p:cTn>
                              </p:par>
                            </p:childTnLst>
                          </p:cTn>
                        </p:par>
                      </p:childTnLst>
                    </p:cTn>
                  </p:par>
                  <p:par>
                    <p:cTn id="103" fill="hold">
                      <p:stCondLst>
                        <p:cond delay="indefinite"/>
                      </p:stCondLst>
                      <p:childTnLst>
                        <p:par>
                          <p:cTn id="104" fill="hold">
                            <p:stCondLst>
                              <p:cond delay="0"/>
                            </p:stCondLst>
                            <p:childTnLst>
                              <p:par>
                                <p:cTn id="105" presetID="22" presetClass="entr" presetSubtype="2" fill="hold" grpId="0" nodeType="clickEffect">
                                  <p:stCondLst>
                                    <p:cond delay="0"/>
                                  </p:stCondLst>
                                  <p:childTnLst>
                                    <p:set>
                                      <p:cBhvr>
                                        <p:cTn id="106" dur="1" fill="hold">
                                          <p:stCondLst>
                                            <p:cond delay="0"/>
                                          </p:stCondLst>
                                        </p:cTn>
                                        <p:tgtEl>
                                          <p:spTgt spid="30"/>
                                        </p:tgtEl>
                                        <p:attrNameLst>
                                          <p:attrName>style.visibility</p:attrName>
                                        </p:attrNameLst>
                                      </p:cBhvr>
                                      <p:to>
                                        <p:strVal val="visible"/>
                                      </p:to>
                                    </p:set>
                                    <p:animEffect transition="in" filter="wipe(right)">
                                      <p:cBhvr>
                                        <p:cTn id="107" dur="500"/>
                                        <p:tgtEl>
                                          <p:spTgt spid="30"/>
                                        </p:tgtEl>
                                      </p:cBhvr>
                                    </p:animEffect>
                                  </p:childTnLst>
                                </p:cTn>
                              </p:par>
                            </p:childTnLst>
                          </p:cTn>
                        </p:par>
                      </p:childTnLst>
                    </p:cTn>
                  </p:par>
                  <p:par>
                    <p:cTn id="108" fill="hold">
                      <p:stCondLst>
                        <p:cond delay="indefinite"/>
                      </p:stCondLst>
                      <p:childTnLst>
                        <p:par>
                          <p:cTn id="109" fill="hold">
                            <p:stCondLst>
                              <p:cond delay="0"/>
                            </p:stCondLst>
                            <p:childTnLst>
                              <p:par>
                                <p:cTn id="110" presetID="22" presetClass="entr" presetSubtype="2" fill="hold" grpId="0" nodeType="clickEffect">
                                  <p:stCondLst>
                                    <p:cond delay="0"/>
                                  </p:stCondLst>
                                  <p:childTnLst>
                                    <p:set>
                                      <p:cBhvr>
                                        <p:cTn id="111" dur="1" fill="hold">
                                          <p:stCondLst>
                                            <p:cond delay="0"/>
                                          </p:stCondLst>
                                        </p:cTn>
                                        <p:tgtEl>
                                          <p:spTgt spid="31"/>
                                        </p:tgtEl>
                                        <p:attrNameLst>
                                          <p:attrName>style.visibility</p:attrName>
                                        </p:attrNameLst>
                                      </p:cBhvr>
                                      <p:to>
                                        <p:strVal val="visible"/>
                                      </p:to>
                                    </p:set>
                                    <p:animEffect transition="in" filter="wipe(right)">
                                      <p:cBhvr>
                                        <p:cTn id="112" dur="500"/>
                                        <p:tgtEl>
                                          <p:spTgt spid="31"/>
                                        </p:tgtEl>
                                      </p:cBhvr>
                                    </p:animEffect>
                                  </p:childTnLst>
                                </p:cTn>
                              </p:par>
                            </p:childTnLst>
                          </p:cTn>
                        </p:par>
                      </p:childTnLst>
                    </p:cTn>
                  </p:par>
                  <p:par>
                    <p:cTn id="113" fill="hold">
                      <p:stCondLst>
                        <p:cond delay="indefinite"/>
                      </p:stCondLst>
                      <p:childTnLst>
                        <p:par>
                          <p:cTn id="114" fill="hold">
                            <p:stCondLst>
                              <p:cond delay="0"/>
                            </p:stCondLst>
                            <p:childTnLst>
                              <p:par>
                                <p:cTn id="115" presetID="14" presetClass="entr" presetSubtype="10" fill="hold" grpId="0" nodeType="clickEffect">
                                  <p:stCondLst>
                                    <p:cond delay="0"/>
                                  </p:stCondLst>
                                  <p:childTnLst>
                                    <p:set>
                                      <p:cBhvr>
                                        <p:cTn id="116" dur="1" fill="hold">
                                          <p:stCondLst>
                                            <p:cond delay="0"/>
                                          </p:stCondLst>
                                        </p:cTn>
                                        <p:tgtEl>
                                          <p:spTgt spid="32"/>
                                        </p:tgtEl>
                                        <p:attrNameLst>
                                          <p:attrName>style.visibility</p:attrName>
                                        </p:attrNameLst>
                                      </p:cBhvr>
                                      <p:to>
                                        <p:strVal val="visible"/>
                                      </p:to>
                                    </p:set>
                                    <p:animEffect transition="in" filter="randombar(horizontal)">
                                      <p:cBhvr>
                                        <p:cTn id="117" dur="500"/>
                                        <p:tgtEl>
                                          <p:spTgt spid="32"/>
                                        </p:tgtEl>
                                      </p:cBhvr>
                                    </p:animEffect>
                                  </p:childTnLst>
                                </p:cTn>
                              </p:par>
                            </p:childTnLst>
                          </p:cTn>
                        </p:par>
                      </p:childTnLst>
                    </p:cTn>
                  </p:par>
                  <p:par>
                    <p:cTn id="118" fill="hold">
                      <p:stCondLst>
                        <p:cond delay="indefinite"/>
                      </p:stCondLst>
                      <p:childTnLst>
                        <p:par>
                          <p:cTn id="119" fill="hold">
                            <p:stCondLst>
                              <p:cond delay="0"/>
                            </p:stCondLst>
                            <p:childTnLst>
                              <p:par>
                                <p:cTn id="120" presetID="14" presetClass="entr" presetSubtype="10" fill="hold" grpId="0" nodeType="clickEffect">
                                  <p:stCondLst>
                                    <p:cond delay="0"/>
                                  </p:stCondLst>
                                  <p:childTnLst>
                                    <p:set>
                                      <p:cBhvr>
                                        <p:cTn id="121" dur="1" fill="hold">
                                          <p:stCondLst>
                                            <p:cond delay="0"/>
                                          </p:stCondLst>
                                        </p:cTn>
                                        <p:tgtEl>
                                          <p:spTgt spid="33"/>
                                        </p:tgtEl>
                                        <p:attrNameLst>
                                          <p:attrName>style.visibility</p:attrName>
                                        </p:attrNameLst>
                                      </p:cBhvr>
                                      <p:to>
                                        <p:strVal val="visible"/>
                                      </p:to>
                                    </p:set>
                                    <p:animEffect transition="in" filter="randombar(horizontal)">
                                      <p:cBhvr>
                                        <p:cTn id="122" dur="500"/>
                                        <p:tgtEl>
                                          <p:spTgt spid="33"/>
                                        </p:tgtEl>
                                      </p:cBhvr>
                                    </p:animEffect>
                                  </p:childTnLst>
                                </p:cTn>
                              </p:par>
                            </p:childTnLst>
                          </p:cTn>
                        </p:par>
                      </p:childTnLst>
                    </p:cTn>
                  </p:par>
                  <p:par>
                    <p:cTn id="123" fill="hold">
                      <p:stCondLst>
                        <p:cond delay="indefinite"/>
                      </p:stCondLst>
                      <p:childTnLst>
                        <p:par>
                          <p:cTn id="124" fill="hold">
                            <p:stCondLst>
                              <p:cond delay="0"/>
                            </p:stCondLst>
                            <p:childTnLst>
                              <p:par>
                                <p:cTn id="125" presetID="14" presetClass="entr" presetSubtype="10" fill="hold" grpId="0" nodeType="clickEffect">
                                  <p:stCondLst>
                                    <p:cond delay="0"/>
                                  </p:stCondLst>
                                  <p:childTnLst>
                                    <p:set>
                                      <p:cBhvr>
                                        <p:cTn id="126" dur="1" fill="hold">
                                          <p:stCondLst>
                                            <p:cond delay="0"/>
                                          </p:stCondLst>
                                        </p:cTn>
                                        <p:tgtEl>
                                          <p:spTgt spid="34"/>
                                        </p:tgtEl>
                                        <p:attrNameLst>
                                          <p:attrName>style.visibility</p:attrName>
                                        </p:attrNameLst>
                                      </p:cBhvr>
                                      <p:to>
                                        <p:strVal val="visible"/>
                                      </p:to>
                                    </p:set>
                                    <p:animEffect transition="in" filter="randombar(horizontal)">
                                      <p:cBhvr>
                                        <p:cTn id="127" dur="500"/>
                                        <p:tgtEl>
                                          <p:spTgt spid="34"/>
                                        </p:tgtEl>
                                      </p:cBhvr>
                                    </p:animEffect>
                                  </p:childTnLst>
                                </p:cTn>
                              </p:par>
                            </p:childTnLst>
                          </p:cTn>
                        </p:par>
                      </p:childTnLst>
                    </p:cTn>
                  </p:par>
                </p:childTnLst>
              </p:cTn>
              <p:prevCondLst>
                <p:cond evt="onPrev" delay="0">
                  <p:tgtEl>
                    <p:sldTgt/>
                  </p:tgtEl>
                </p:cond>
              </p:prevCondLst>
              <p:nextCondLst>
                <p:cond evt="onNext" delay="0">
                  <p:tgtEl>
                    <p:sldTgt/>
                  </p:tgtEl>
                </p:cond>
              </p:nextCondLst>
            </p:seq>
            <p:video>
              <p:cMediaNode vol="80000">
                <p:cTn id="128" fill="hold" display="0">
                  <p:stCondLst>
                    <p:cond delay="indefinite"/>
                  </p:stCondLst>
                </p:cTn>
                <p:tgtEl>
                  <p:spTgt spid="10"/>
                </p:tgtEl>
              </p:cMediaNode>
            </p:video>
          </p:childTnLst>
        </p:cTn>
      </p:par>
    </p:tnLst>
    <p:bldLst>
      <p:bldP spid="12" grpId="0" animBg="1"/>
      <p:bldP spid="13" grpId="0" animBg="1"/>
      <p:bldP spid="14" grpId="0" animBg="1"/>
      <p:bldP spid="15" grpId="0" animBg="1"/>
      <p:bldP spid="16" grpId="0" animBg="1"/>
      <p:bldP spid="17" grpId="0" animBg="1"/>
      <p:bldP spid="18" grpId="0" animBg="1"/>
      <p:bldP spid="19" grpId="0" animBg="1"/>
      <p:bldP spid="20" grpId="0" animBg="1"/>
      <p:bldP spid="21" grpId="0" animBg="1"/>
      <p:bldP spid="22" grpId="0" animBg="1"/>
      <p:bldP spid="23" grpId="0" animBg="1"/>
      <p:bldP spid="24" grpId="0" animBg="1"/>
      <p:bldP spid="25" grpId="0" animBg="1"/>
      <p:bldP spid="26" grpId="0" animBg="1"/>
      <p:bldP spid="27" grpId="0" animBg="1"/>
      <p:bldP spid="28" grpId="0" animBg="1"/>
      <p:bldP spid="29" grpId="0"/>
      <p:bldP spid="30" grpId="0" animBg="1"/>
      <p:bldP spid="31" grpId="0" animBg="1"/>
      <p:bldP spid="32" grpId="0" animBg="1"/>
      <p:bldP spid="33" grpId="0" animBg="1"/>
      <p:bldP spid="34" grpId="0" animBg="1"/>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8" name="18.0">
            <a:hlinkClick r:id="" action="ppaction://media"/>
            <a:extLst>
              <a:ext uri="{FF2B5EF4-FFF2-40B4-BE49-F238E27FC236}">
                <a16:creationId xmlns:a16="http://schemas.microsoft.com/office/drawing/2014/main" xmlns="" id="{2B2BD7D3-847B-4DA8-A68A-47E08DA92002}"/>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92075" y="1272861"/>
            <a:ext cx="6586450" cy="3951870"/>
          </a:xfrm>
          <a:prstGeom prst="rect">
            <a:avLst/>
          </a:prstGeom>
        </p:spPr>
      </p:pic>
      <p:pic>
        <p:nvPicPr>
          <p:cNvPr id="78" name="Picture 77">
            <a:extLst>
              <a:ext uri="{FF2B5EF4-FFF2-40B4-BE49-F238E27FC236}">
                <a16:creationId xmlns:a16="http://schemas.microsoft.com/office/drawing/2014/main" xmlns="" id="{65857899-A111-4E93-B606-C95460660390}"/>
              </a:ext>
            </a:extLst>
          </p:cNvPr>
          <p:cNvPicPr>
            <a:picLocks noChangeAspect="1"/>
          </p:cNvPicPr>
          <p:nvPr/>
        </p:nvPicPr>
        <p:blipFill>
          <a:blip r:embed="rId5" cstate="email">
            <a:extLst>
              <a:ext uri="{BEBA8EAE-BF5A-486C-A8C5-ECC9F3942E4B}">
                <a14:imgProps xmlns:a14="http://schemas.microsoft.com/office/drawing/2010/main">
                  <a14:imgLayer r:embed="rId6">
                    <a14:imgEffect>
                      <a14:artisticPhotocopy/>
                    </a14:imgEffect>
                    <a14:imgEffect>
                      <a14:brightnessContrast bright="40000" contrast="40000"/>
                    </a14:imgEffect>
                  </a14:imgLayer>
                </a14:imgProps>
              </a:ext>
              <a:ext uri="{28A0092B-C50C-407E-A947-70E740481C1C}">
                <a14:useLocalDpi xmlns:a14="http://schemas.microsoft.com/office/drawing/2010/main"/>
              </a:ext>
            </a:extLst>
          </a:blip>
          <a:srcRect/>
          <a:stretch/>
        </p:blipFill>
        <p:spPr>
          <a:xfrm>
            <a:off x="0" y="6636334"/>
            <a:ext cx="942391" cy="942391"/>
          </a:xfrm>
          <a:prstGeom prst="rect">
            <a:avLst/>
          </a:prstGeom>
        </p:spPr>
      </p:pic>
      <p:sp>
        <p:nvSpPr>
          <p:cNvPr id="79" name="Arrow: Pentagon 50">
            <a:extLst>
              <a:ext uri="{FF2B5EF4-FFF2-40B4-BE49-F238E27FC236}">
                <a16:creationId xmlns:a16="http://schemas.microsoft.com/office/drawing/2014/main" xmlns="" id="{7F3D9490-84AC-4150-83B5-27062F34842A}"/>
              </a:ext>
            </a:extLst>
          </p:cNvPr>
          <p:cNvSpPr/>
          <p:nvPr/>
        </p:nvSpPr>
        <p:spPr>
          <a:xfrm rot="5400000">
            <a:off x="9547451" y="147272"/>
            <a:ext cx="493239" cy="2779784"/>
          </a:xfrm>
          <a:prstGeom prst="homePlate">
            <a:avLst>
              <a:gd name="adj" fmla="val 27612"/>
            </a:avLst>
          </a:prstGeom>
          <a:solidFill>
            <a:srgbClr val="21C5FF"/>
          </a:solidFill>
        </p:spPr>
        <p:style>
          <a:lnRef idx="0">
            <a:schemeClr val="accent1"/>
          </a:lnRef>
          <a:fillRef idx="3">
            <a:schemeClr val="accent1"/>
          </a:fillRef>
          <a:effectRef idx="3">
            <a:schemeClr val="accent1"/>
          </a:effectRef>
          <a:fontRef idx="minor">
            <a:schemeClr val="lt1"/>
          </a:fontRef>
        </p:style>
        <p:txBody>
          <a:bodyPr vert="vert270" rtlCol="1" anchor="ctr"/>
          <a:lstStyle/>
          <a:p>
            <a:pPr algn="ctr" rtl="1"/>
            <a:r>
              <a:rPr lang="fa-IR" sz="1800" dirty="0">
                <a:solidFill>
                  <a:schemeClr val="bg1"/>
                </a:solidFill>
                <a:cs typeface="B Titr" panose="00000700000000000000" pitchFamily="2" charset="-78"/>
              </a:rPr>
              <a:t> چالش با  استکبار در آغاز انقلاب</a:t>
            </a:r>
          </a:p>
        </p:txBody>
      </p:sp>
      <p:sp>
        <p:nvSpPr>
          <p:cNvPr id="80" name="Rectangle: Rounded Corners 51">
            <a:extLst>
              <a:ext uri="{FF2B5EF4-FFF2-40B4-BE49-F238E27FC236}">
                <a16:creationId xmlns:a16="http://schemas.microsoft.com/office/drawing/2014/main" xmlns="" id="{31A6D234-65B4-4327-A0B9-1CB34F111AB4}"/>
              </a:ext>
            </a:extLst>
          </p:cNvPr>
          <p:cNvSpPr/>
          <p:nvPr/>
        </p:nvSpPr>
        <p:spPr>
          <a:xfrm>
            <a:off x="7715457" y="1890415"/>
            <a:ext cx="4157230" cy="449589"/>
          </a:xfrm>
          <a:prstGeom prst="roundRect">
            <a:avLst>
              <a:gd name="adj" fmla="val 44915"/>
            </a:avLst>
          </a:prstGeom>
          <a:noFill/>
          <a:ln w="28575">
            <a:solidFill>
              <a:srgbClr val="5DD5FF"/>
            </a:solidFill>
          </a:ln>
        </p:spPr>
        <p:style>
          <a:lnRef idx="1">
            <a:schemeClr val="accent5"/>
          </a:lnRef>
          <a:fillRef idx="2">
            <a:schemeClr val="accent5"/>
          </a:fillRef>
          <a:effectRef idx="1">
            <a:schemeClr val="accent5"/>
          </a:effectRef>
          <a:fontRef idx="minor">
            <a:schemeClr val="dk1"/>
          </a:fontRef>
        </p:style>
        <p:txBody>
          <a:bodyPr rtlCol="1" anchor="ctr"/>
          <a:lstStyle/>
          <a:p>
            <a:pPr algn="ctr" rtl="1"/>
            <a:r>
              <a:rPr lang="fa-IR" sz="2000" b="1" dirty="0">
                <a:solidFill>
                  <a:schemeClr val="bg1"/>
                </a:solidFill>
                <a:latin typeface="Noor_Titr" pitchFamily="2" charset="-78"/>
                <a:cs typeface="B Lotus" panose="00000400000000000000" pitchFamily="2" charset="-78"/>
              </a:rPr>
              <a:t>کوتاه کردن دست </a:t>
            </a:r>
            <a:r>
              <a:rPr lang="fa-IR" sz="2000" b="1" dirty="0" smtClean="0">
                <a:solidFill>
                  <a:schemeClr val="bg1"/>
                </a:solidFill>
                <a:latin typeface="Noor_Titr" pitchFamily="2" charset="-78"/>
                <a:cs typeface="B Lotus" panose="00000400000000000000" pitchFamily="2" charset="-78"/>
              </a:rPr>
              <a:t>عمّال </a:t>
            </a:r>
            <a:r>
              <a:rPr lang="fa-IR" sz="2000" b="1" dirty="0">
                <a:solidFill>
                  <a:schemeClr val="bg1"/>
                </a:solidFill>
                <a:latin typeface="Noor_Titr" pitchFamily="2" charset="-78"/>
                <a:cs typeface="B Lotus" panose="00000400000000000000" pitchFamily="2" charset="-78"/>
              </a:rPr>
              <a:t>بیگانه در تهران</a:t>
            </a:r>
          </a:p>
        </p:txBody>
      </p:sp>
      <p:sp>
        <p:nvSpPr>
          <p:cNvPr id="81" name="Rectangle: Rounded Corners 52">
            <a:extLst>
              <a:ext uri="{FF2B5EF4-FFF2-40B4-BE49-F238E27FC236}">
                <a16:creationId xmlns:a16="http://schemas.microsoft.com/office/drawing/2014/main" xmlns="" id="{2057207E-BFB1-41A9-B45A-A0F4724E82C0}"/>
              </a:ext>
            </a:extLst>
          </p:cNvPr>
          <p:cNvSpPr/>
          <p:nvPr/>
        </p:nvSpPr>
        <p:spPr>
          <a:xfrm>
            <a:off x="7715457" y="2476022"/>
            <a:ext cx="4157230" cy="449589"/>
          </a:xfrm>
          <a:prstGeom prst="roundRect">
            <a:avLst>
              <a:gd name="adj" fmla="val 44915"/>
            </a:avLst>
          </a:prstGeom>
          <a:noFill/>
          <a:ln w="28575">
            <a:solidFill>
              <a:srgbClr val="5DD5FF"/>
            </a:solidFill>
          </a:ln>
        </p:spPr>
        <p:style>
          <a:lnRef idx="1">
            <a:schemeClr val="accent5"/>
          </a:lnRef>
          <a:fillRef idx="2">
            <a:schemeClr val="accent5"/>
          </a:fillRef>
          <a:effectRef idx="1">
            <a:schemeClr val="accent5"/>
          </a:effectRef>
          <a:fontRef idx="minor">
            <a:schemeClr val="dk1"/>
          </a:fontRef>
        </p:style>
        <p:txBody>
          <a:bodyPr rtlCol="1" anchor="ctr"/>
          <a:lstStyle/>
          <a:p>
            <a:pPr algn="ctr" rtl="1"/>
            <a:r>
              <a:rPr lang="fa-IR" sz="2000" b="1" dirty="0">
                <a:solidFill>
                  <a:schemeClr val="bg1"/>
                </a:solidFill>
                <a:latin typeface="Noor_Titr" pitchFamily="2" charset="-78"/>
                <a:cs typeface="B Lotus" panose="00000400000000000000" pitchFamily="2" charset="-78"/>
              </a:rPr>
              <a:t>تعطیلی سفارت رژیم صهیونیستی در تهران</a:t>
            </a:r>
          </a:p>
        </p:txBody>
      </p:sp>
      <p:sp>
        <p:nvSpPr>
          <p:cNvPr id="82" name="Rectangle: Rounded Corners 53">
            <a:extLst>
              <a:ext uri="{FF2B5EF4-FFF2-40B4-BE49-F238E27FC236}">
                <a16:creationId xmlns:a16="http://schemas.microsoft.com/office/drawing/2014/main" xmlns="" id="{DF23397D-EAD1-4FCA-B9B1-5C0A54A89772}"/>
              </a:ext>
            </a:extLst>
          </p:cNvPr>
          <p:cNvSpPr/>
          <p:nvPr/>
        </p:nvSpPr>
        <p:spPr>
          <a:xfrm>
            <a:off x="7715457" y="3061629"/>
            <a:ext cx="4157230" cy="449589"/>
          </a:xfrm>
          <a:prstGeom prst="roundRect">
            <a:avLst>
              <a:gd name="adj" fmla="val 44915"/>
            </a:avLst>
          </a:prstGeom>
          <a:noFill/>
          <a:ln w="28575">
            <a:solidFill>
              <a:srgbClr val="5DD5FF"/>
            </a:solidFill>
          </a:ln>
        </p:spPr>
        <p:style>
          <a:lnRef idx="1">
            <a:schemeClr val="accent5"/>
          </a:lnRef>
          <a:fillRef idx="2">
            <a:schemeClr val="accent5"/>
          </a:fillRef>
          <a:effectRef idx="1">
            <a:schemeClr val="accent5"/>
          </a:effectRef>
          <a:fontRef idx="minor">
            <a:schemeClr val="dk1"/>
          </a:fontRef>
        </p:style>
        <p:txBody>
          <a:bodyPr rtlCol="1" anchor="ctr"/>
          <a:lstStyle/>
          <a:p>
            <a:pPr algn="ctr" rtl="1"/>
            <a:r>
              <a:rPr lang="fa-IR" sz="2000" b="1" dirty="0">
                <a:solidFill>
                  <a:schemeClr val="bg1"/>
                </a:solidFill>
                <a:latin typeface="Noor_Titr" pitchFamily="2" charset="-78"/>
                <a:cs typeface="B Lotus" panose="00000400000000000000" pitchFamily="2" charset="-78"/>
              </a:rPr>
              <a:t>رسوا کردن لانه‌ی جاسوسی</a:t>
            </a:r>
          </a:p>
        </p:txBody>
      </p:sp>
      <p:sp>
        <p:nvSpPr>
          <p:cNvPr id="84" name="Arrow: Pentagon 56">
            <a:extLst>
              <a:ext uri="{FF2B5EF4-FFF2-40B4-BE49-F238E27FC236}">
                <a16:creationId xmlns:a16="http://schemas.microsoft.com/office/drawing/2014/main" xmlns="" id="{19ADAE6E-3156-48E4-9677-69BC2B871E31}"/>
              </a:ext>
            </a:extLst>
          </p:cNvPr>
          <p:cNvSpPr/>
          <p:nvPr/>
        </p:nvSpPr>
        <p:spPr>
          <a:xfrm rot="5400000">
            <a:off x="9483605" y="2768839"/>
            <a:ext cx="493239" cy="2652093"/>
          </a:xfrm>
          <a:prstGeom prst="homePlate">
            <a:avLst>
              <a:gd name="adj" fmla="val 27612"/>
            </a:avLst>
          </a:prstGeom>
          <a:solidFill>
            <a:srgbClr val="21C5FF"/>
          </a:solidFill>
        </p:spPr>
        <p:style>
          <a:lnRef idx="0">
            <a:schemeClr val="accent1"/>
          </a:lnRef>
          <a:fillRef idx="3">
            <a:schemeClr val="accent1"/>
          </a:fillRef>
          <a:effectRef idx="3">
            <a:schemeClr val="accent1"/>
          </a:effectRef>
          <a:fontRef idx="minor">
            <a:schemeClr val="lt1"/>
          </a:fontRef>
        </p:style>
        <p:txBody>
          <a:bodyPr vert="vert270" rtlCol="1" anchor="ctr"/>
          <a:lstStyle/>
          <a:p>
            <a:pPr algn="ctr" rtl="1"/>
            <a:r>
              <a:rPr lang="fa-IR" sz="1800" dirty="0">
                <a:solidFill>
                  <a:schemeClr val="bg1"/>
                </a:solidFill>
                <a:cs typeface="B Titr" panose="00000700000000000000" pitchFamily="2" charset="-78"/>
              </a:rPr>
              <a:t>چالشهای امروز استکبار با انقلاب</a:t>
            </a:r>
          </a:p>
        </p:txBody>
      </p:sp>
      <p:sp>
        <p:nvSpPr>
          <p:cNvPr id="85" name="Rectangle: Rounded Corners 57">
            <a:extLst>
              <a:ext uri="{FF2B5EF4-FFF2-40B4-BE49-F238E27FC236}">
                <a16:creationId xmlns:a16="http://schemas.microsoft.com/office/drawing/2014/main" xmlns="" id="{2B4D3DB8-415E-4FD5-A994-D109E335EFC9}"/>
              </a:ext>
            </a:extLst>
          </p:cNvPr>
          <p:cNvSpPr/>
          <p:nvPr/>
        </p:nvSpPr>
        <p:spPr>
          <a:xfrm>
            <a:off x="7227521" y="4476153"/>
            <a:ext cx="4838382" cy="318122"/>
          </a:xfrm>
          <a:prstGeom prst="roundRect">
            <a:avLst>
              <a:gd name="adj" fmla="val 44915"/>
            </a:avLst>
          </a:prstGeom>
          <a:noFill/>
          <a:ln w="28575">
            <a:solidFill>
              <a:srgbClr val="5DD5FF"/>
            </a:solidFill>
          </a:ln>
        </p:spPr>
        <p:style>
          <a:lnRef idx="1">
            <a:schemeClr val="accent5"/>
          </a:lnRef>
          <a:fillRef idx="2">
            <a:schemeClr val="accent5"/>
          </a:fillRef>
          <a:effectRef idx="1">
            <a:schemeClr val="accent5"/>
          </a:effectRef>
          <a:fontRef idx="minor">
            <a:schemeClr val="dk1"/>
          </a:fontRef>
        </p:style>
        <p:txBody>
          <a:bodyPr rtlCol="1" anchor="ctr"/>
          <a:lstStyle/>
          <a:p>
            <a:pPr algn="ctr" rtl="1"/>
            <a:r>
              <a:rPr lang="fa-IR" sz="1800" b="1" dirty="0">
                <a:solidFill>
                  <a:schemeClr val="bg1"/>
                </a:solidFill>
                <a:latin typeface="Noor_Titr" pitchFamily="2" charset="-78"/>
                <a:cs typeface="B Lotus" panose="00000400000000000000" pitchFamily="2" charset="-78"/>
              </a:rPr>
              <a:t>حضور ایران مقتدر در مرزهای رژیم صهیونیستی</a:t>
            </a:r>
          </a:p>
        </p:txBody>
      </p:sp>
      <p:sp>
        <p:nvSpPr>
          <p:cNvPr id="86" name="Rectangle: Rounded Corners 58">
            <a:extLst>
              <a:ext uri="{FF2B5EF4-FFF2-40B4-BE49-F238E27FC236}">
                <a16:creationId xmlns:a16="http://schemas.microsoft.com/office/drawing/2014/main" xmlns="" id="{6537C882-4E38-4514-B999-7CB765B15570}"/>
              </a:ext>
            </a:extLst>
          </p:cNvPr>
          <p:cNvSpPr/>
          <p:nvPr/>
        </p:nvSpPr>
        <p:spPr>
          <a:xfrm>
            <a:off x="7227521" y="4910233"/>
            <a:ext cx="4838382" cy="318122"/>
          </a:xfrm>
          <a:prstGeom prst="roundRect">
            <a:avLst>
              <a:gd name="adj" fmla="val 44915"/>
            </a:avLst>
          </a:prstGeom>
          <a:noFill/>
          <a:ln w="28575">
            <a:solidFill>
              <a:srgbClr val="5DD5FF"/>
            </a:solidFill>
          </a:ln>
        </p:spPr>
        <p:style>
          <a:lnRef idx="1">
            <a:schemeClr val="accent5"/>
          </a:lnRef>
          <a:fillRef idx="2">
            <a:schemeClr val="accent5"/>
          </a:fillRef>
          <a:effectRef idx="1">
            <a:schemeClr val="accent5"/>
          </a:effectRef>
          <a:fontRef idx="minor">
            <a:schemeClr val="dk1"/>
          </a:fontRef>
        </p:style>
        <p:txBody>
          <a:bodyPr rtlCol="1" anchor="ctr"/>
          <a:lstStyle/>
          <a:p>
            <a:pPr algn="ctr" rtl="1"/>
            <a:r>
              <a:rPr lang="fa-IR" sz="1800" b="1" dirty="0">
                <a:solidFill>
                  <a:schemeClr val="bg1"/>
                </a:solidFill>
                <a:latin typeface="Noor_Titr" pitchFamily="2" charset="-78"/>
                <a:cs typeface="B Lotus" panose="00000400000000000000" pitchFamily="2" charset="-78"/>
              </a:rPr>
              <a:t>برچیدن بساط نفوذ نامشروع آمریکا ازمنطقه غرب آسیا</a:t>
            </a:r>
          </a:p>
        </p:txBody>
      </p:sp>
      <p:sp>
        <p:nvSpPr>
          <p:cNvPr id="87" name="Rectangle: Rounded Corners 59">
            <a:extLst>
              <a:ext uri="{FF2B5EF4-FFF2-40B4-BE49-F238E27FC236}">
                <a16:creationId xmlns:a16="http://schemas.microsoft.com/office/drawing/2014/main" xmlns="" id="{B66A5D68-5BA2-43BC-A24A-186175BD2537}"/>
              </a:ext>
            </a:extLst>
          </p:cNvPr>
          <p:cNvSpPr/>
          <p:nvPr/>
        </p:nvSpPr>
        <p:spPr>
          <a:xfrm>
            <a:off x="5638799" y="5344313"/>
            <a:ext cx="6408053" cy="351803"/>
          </a:xfrm>
          <a:prstGeom prst="roundRect">
            <a:avLst>
              <a:gd name="adj" fmla="val 44915"/>
            </a:avLst>
          </a:prstGeom>
          <a:noFill/>
          <a:ln w="28575">
            <a:solidFill>
              <a:srgbClr val="5DD5FF"/>
            </a:solidFill>
          </a:ln>
        </p:spPr>
        <p:style>
          <a:lnRef idx="1">
            <a:schemeClr val="accent5"/>
          </a:lnRef>
          <a:fillRef idx="2">
            <a:schemeClr val="accent5"/>
          </a:fillRef>
          <a:effectRef idx="1">
            <a:schemeClr val="accent5"/>
          </a:effectRef>
          <a:fontRef idx="minor">
            <a:schemeClr val="dk1"/>
          </a:fontRef>
        </p:style>
        <p:txBody>
          <a:bodyPr rtlCol="1" anchor="ctr"/>
          <a:lstStyle/>
          <a:p>
            <a:pPr algn="ctr" rtl="1"/>
            <a:r>
              <a:rPr lang="fa-IR" sz="1800" b="1" dirty="0">
                <a:solidFill>
                  <a:schemeClr val="bg1"/>
                </a:solidFill>
                <a:latin typeface="Noor_Titr" pitchFamily="2" charset="-78"/>
                <a:cs typeface="B Lotus" panose="00000400000000000000" pitchFamily="2" charset="-78"/>
              </a:rPr>
              <a:t>حمایت جمهوری اسلامی از مبارزات مجاهدان فلسطینی در قلب سرزمین‌های اشغالی</a:t>
            </a:r>
          </a:p>
        </p:txBody>
      </p:sp>
      <p:sp>
        <p:nvSpPr>
          <p:cNvPr id="88" name="Rectangle: Rounded Corners 60">
            <a:extLst>
              <a:ext uri="{FF2B5EF4-FFF2-40B4-BE49-F238E27FC236}">
                <a16:creationId xmlns:a16="http://schemas.microsoft.com/office/drawing/2014/main" xmlns="" id="{117783A0-692B-4CC8-9410-5A3568316163}"/>
              </a:ext>
            </a:extLst>
          </p:cNvPr>
          <p:cNvSpPr/>
          <p:nvPr/>
        </p:nvSpPr>
        <p:spPr>
          <a:xfrm>
            <a:off x="6366755" y="5812074"/>
            <a:ext cx="5680097" cy="353069"/>
          </a:xfrm>
          <a:prstGeom prst="roundRect">
            <a:avLst>
              <a:gd name="adj" fmla="val 44915"/>
            </a:avLst>
          </a:prstGeom>
          <a:noFill/>
          <a:ln w="28575">
            <a:solidFill>
              <a:srgbClr val="5DD5FF"/>
            </a:solidFill>
          </a:ln>
        </p:spPr>
        <p:style>
          <a:lnRef idx="1">
            <a:schemeClr val="accent5"/>
          </a:lnRef>
          <a:fillRef idx="2">
            <a:schemeClr val="accent5"/>
          </a:fillRef>
          <a:effectRef idx="1">
            <a:schemeClr val="accent5"/>
          </a:effectRef>
          <a:fontRef idx="minor">
            <a:schemeClr val="dk1"/>
          </a:fontRef>
        </p:style>
        <p:txBody>
          <a:bodyPr rtlCol="1" anchor="ctr"/>
          <a:lstStyle/>
          <a:p>
            <a:pPr algn="ctr" rtl="1"/>
            <a:r>
              <a:rPr lang="fa-IR" sz="1800" b="1" dirty="0">
                <a:solidFill>
                  <a:schemeClr val="bg1"/>
                </a:solidFill>
                <a:latin typeface="Noor_Titr" pitchFamily="2" charset="-78"/>
                <a:cs typeface="B Lotus" panose="00000400000000000000" pitchFamily="2" charset="-78"/>
              </a:rPr>
              <a:t>دفاع از پرچم برافراشته حزب‌الله و مقاومت در سراسر منطقه</a:t>
            </a:r>
          </a:p>
        </p:txBody>
      </p:sp>
      <p:sp>
        <p:nvSpPr>
          <p:cNvPr id="89" name="Rectangle: Rounded Corners 54">
            <a:extLst>
              <a:ext uri="{FF2B5EF4-FFF2-40B4-BE49-F238E27FC236}">
                <a16:creationId xmlns:a16="http://schemas.microsoft.com/office/drawing/2014/main" xmlns="" id="{6E33C40F-63F1-4418-91F2-40AACC53E107}"/>
              </a:ext>
            </a:extLst>
          </p:cNvPr>
          <p:cNvSpPr/>
          <p:nvPr/>
        </p:nvSpPr>
        <p:spPr>
          <a:xfrm>
            <a:off x="7471694" y="6281102"/>
            <a:ext cx="4584844" cy="449589"/>
          </a:xfrm>
          <a:prstGeom prst="roundRect">
            <a:avLst>
              <a:gd name="adj" fmla="val 44915"/>
            </a:avLst>
          </a:prstGeom>
          <a:noFill/>
          <a:ln w="28575">
            <a:solidFill>
              <a:srgbClr val="5DD5FF"/>
            </a:solidFill>
          </a:ln>
        </p:spPr>
        <p:style>
          <a:lnRef idx="1">
            <a:schemeClr val="accent5"/>
          </a:lnRef>
          <a:fillRef idx="2">
            <a:schemeClr val="accent5"/>
          </a:fillRef>
          <a:effectRef idx="1">
            <a:schemeClr val="accent5"/>
          </a:effectRef>
          <a:fontRef idx="minor">
            <a:schemeClr val="dk1"/>
          </a:fontRef>
        </p:style>
        <p:txBody>
          <a:bodyPr rtlCol="1" anchor="ctr"/>
          <a:lstStyle/>
          <a:p>
            <a:pPr algn="ctr" rtl="1"/>
            <a:r>
              <a:rPr lang="fa-IR" sz="1800" b="1" dirty="0">
                <a:solidFill>
                  <a:schemeClr val="bg1"/>
                </a:solidFill>
                <a:latin typeface="Noor_Titr" pitchFamily="2" charset="-78"/>
                <a:cs typeface="B Lotus" panose="00000400000000000000" pitchFamily="2" charset="-78"/>
              </a:rPr>
              <a:t>جلوگیری از خرید تسلیحات ابتدایی برای ایران</a:t>
            </a:r>
          </a:p>
        </p:txBody>
      </p:sp>
      <p:sp>
        <p:nvSpPr>
          <p:cNvPr id="90" name="Rectangle: Rounded Corners 55">
            <a:extLst>
              <a:ext uri="{FF2B5EF4-FFF2-40B4-BE49-F238E27FC236}">
                <a16:creationId xmlns:a16="http://schemas.microsoft.com/office/drawing/2014/main" xmlns="" id="{C92B07B6-2B7C-4D9E-8410-34670528473D}"/>
              </a:ext>
            </a:extLst>
          </p:cNvPr>
          <p:cNvSpPr/>
          <p:nvPr/>
        </p:nvSpPr>
        <p:spPr>
          <a:xfrm>
            <a:off x="7421237" y="6835348"/>
            <a:ext cx="4584844" cy="518957"/>
          </a:xfrm>
          <a:prstGeom prst="roundRect">
            <a:avLst>
              <a:gd name="adj" fmla="val 44915"/>
            </a:avLst>
          </a:prstGeom>
          <a:noFill/>
          <a:ln w="28575">
            <a:solidFill>
              <a:srgbClr val="5DD5FF"/>
            </a:solidFill>
          </a:ln>
        </p:spPr>
        <p:style>
          <a:lnRef idx="1">
            <a:schemeClr val="accent5"/>
          </a:lnRef>
          <a:fillRef idx="2">
            <a:schemeClr val="accent5"/>
          </a:fillRef>
          <a:effectRef idx="1">
            <a:schemeClr val="accent5"/>
          </a:effectRef>
          <a:fontRef idx="minor">
            <a:schemeClr val="dk1"/>
          </a:fontRef>
        </p:style>
        <p:txBody>
          <a:bodyPr rtlCol="1" anchor="ctr"/>
          <a:lstStyle/>
          <a:p>
            <a:pPr algn="ctr" rtl="1"/>
            <a:r>
              <a:rPr lang="fa-IR" sz="1800" b="1" dirty="0">
                <a:solidFill>
                  <a:schemeClr val="bg1"/>
                </a:solidFill>
                <a:latin typeface="Noor_Titr" pitchFamily="2" charset="-78"/>
                <a:cs typeface="B Lotus" panose="00000400000000000000" pitchFamily="2" charset="-78"/>
              </a:rPr>
              <a:t>گمان غلبه بر نظام اسلامی و ملت ایران با چند ایرانی خودفروخته یا چند هواپیما و بالگرد</a:t>
            </a:r>
          </a:p>
        </p:txBody>
      </p:sp>
      <p:sp>
        <p:nvSpPr>
          <p:cNvPr id="91" name="Rectangle: Rounded Corners 61">
            <a:extLst>
              <a:ext uri="{FF2B5EF4-FFF2-40B4-BE49-F238E27FC236}">
                <a16:creationId xmlns:a16="http://schemas.microsoft.com/office/drawing/2014/main" xmlns="" id="{AF59EF41-9894-4077-9F31-79CEC506CD3E}"/>
              </a:ext>
            </a:extLst>
          </p:cNvPr>
          <p:cNvSpPr/>
          <p:nvPr/>
        </p:nvSpPr>
        <p:spPr>
          <a:xfrm>
            <a:off x="1251285" y="6261218"/>
            <a:ext cx="5911515" cy="449589"/>
          </a:xfrm>
          <a:prstGeom prst="roundRect">
            <a:avLst>
              <a:gd name="adj" fmla="val 44915"/>
            </a:avLst>
          </a:prstGeom>
          <a:noFill/>
          <a:ln w="28575">
            <a:solidFill>
              <a:srgbClr val="5DD5FF"/>
            </a:solidFill>
          </a:ln>
        </p:spPr>
        <p:style>
          <a:lnRef idx="1">
            <a:schemeClr val="accent5"/>
          </a:lnRef>
          <a:fillRef idx="2">
            <a:schemeClr val="accent5"/>
          </a:fillRef>
          <a:effectRef idx="1">
            <a:schemeClr val="accent5"/>
          </a:effectRef>
          <a:fontRef idx="minor">
            <a:schemeClr val="dk1"/>
          </a:fontRef>
        </p:style>
        <p:txBody>
          <a:bodyPr rtlCol="1" anchor="ctr"/>
          <a:lstStyle/>
          <a:p>
            <a:pPr algn="ctr" rtl="1"/>
            <a:r>
              <a:rPr lang="fa-IR" sz="1800" b="1" dirty="0">
                <a:solidFill>
                  <a:schemeClr val="bg1"/>
                </a:solidFill>
                <a:latin typeface="Noor_Titr" pitchFamily="2" charset="-78"/>
                <a:cs typeface="B Lotus" panose="00000400000000000000" pitchFamily="2" charset="-78"/>
              </a:rPr>
              <a:t>جلوگیری از انتقال سلاحهای پیشرفته‌ی ایرانی به نیروهای مقاومت</a:t>
            </a:r>
          </a:p>
        </p:txBody>
      </p:sp>
      <p:sp>
        <p:nvSpPr>
          <p:cNvPr id="92" name="Rectangle: Rounded Corners 62">
            <a:extLst>
              <a:ext uri="{FF2B5EF4-FFF2-40B4-BE49-F238E27FC236}">
                <a16:creationId xmlns:a16="http://schemas.microsoft.com/office/drawing/2014/main" xmlns="" id="{640AA58C-DC74-4416-B392-84EEF6592FCA}"/>
              </a:ext>
            </a:extLst>
          </p:cNvPr>
          <p:cNvSpPr/>
          <p:nvPr/>
        </p:nvSpPr>
        <p:spPr>
          <a:xfrm>
            <a:off x="1251285" y="6861850"/>
            <a:ext cx="5911516" cy="449589"/>
          </a:xfrm>
          <a:prstGeom prst="roundRect">
            <a:avLst>
              <a:gd name="adj" fmla="val 44915"/>
            </a:avLst>
          </a:prstGeom>
          <a:noFill/>
          <a:ln w="28575">
            <a:solidFill>
              <a:srgbClr val="5DD5FF"/>
            </a:solidFill>
          </a:ln>
        </p:spPr>
        <p:style>
          <a:lnRef idx="1">
            <a:schemeClr val="accent5"/>
          </a:lnRef>
          <a:fillRef idx="2">
            <a:schemeClr val="accent5"/>
          </a:fillRef>
          <a:effectRef idx="1">
            <a:schemeClr val="accent5"/>
          </a:effectRef>
          <a:fontRef idx="minor">
            <a:schemeClr val="dk1"/>
          </a:fontRef>
        </p:style>
        <p:txBody>
          <a:bodyPr rtlCol="1" anchor="ctr"/>
          <a:lstStyle/>
          <a:p>
            <a:pPr algn="ctr" rtl="1"/>
            <a:r>
              <a:rPr lang="fa-IR" sz="1800" b="1" dirty="0">
                <a:solidFill>
                  <a:schemeClr val="bg1"/>
                </a:solidFill>
                <a:latin typeface="Noor_Titr" pitchFamily="2" charset="-78"/>
                <a:cs typeface="B Lotus" panose="00000400000000000000" pitchFamily="2" charset="-78"/>
              </a:rPr>
              <a:t>احتیاج به یک ائتلاف بزرگ از ده‌ها دولت معاند یا مرعوب</a:t>
            </a:r>
          </a:p>
        </p:txBody>
      </p:sp>
      <p:sp>
        <p:nvSpPr>
          <p:cNvPr id="93" name="Arrow: Pentagon 4">
            <a:extLst>
              <a:ext uri="{FF2B5EF4-FFF2-40B4-BE49-F238E27FC236}">
                <a16:creationId xmlns:a16="http://schemas.microsoft.com/office/drawing/2014/main" xmlns="" id="{C5DF2867-BC25-4DB8-81BE-C879C8FB0840}"/>
              </a:ext>
            </a:extLst>
          </p:cNvPr>
          <p:cNvSpPr/>
          <p:nvPr/>
        </p:nvSpPr>
        <p:spPr>
          <a:xfrm rot="10800000">
            <a:off x="7199462" y="6357041"/>
            <a:ext cx="244981" cy="284570"/>
          </a:xfrm>
          <a:prstGeom prst="homePlate">
            <a:avLst>
              <a:gd name="adj" fmla="val 36697"/>
            </a:avLst>
          </a:prstGeom>
          <a:solidFill>
            <a:srgbClr val="FFC000"/>
          </a:solidFill>
        </p:spPr>
        <p:style>
          <a:lnRef idx="0">
            <a:schemeClr val="accent1"/>
          </a:lnRef>
          <a:fillRef idx="3">
            <a:schemeClr val="accent1"/>
          </a:fillRef>
          <a:effectRef idx="3">
            <a:schemeClr val="accent1"/>
          </a:effectRef>
          <a:fontRef idx="minor">
            <a:schemeClr val="lt1"/>
          </a:fontRef>
        </p:style>
        <p:txBody>
          <a:bodyPr vert="vert" rtlCol="1" anchor="ctr"/>
          <a:lstStyle/>
          <a:p>
            <a:pPr algn="ctr" defTabSz="914400" rtl="1">
              <a:defRPr/>
            </a:pPr>
            <a:endParaRPr lang="fa-IR" sz="1600" dirty="0">
              <a:solidFill>
                <a:prstClr val="white"/>
              </a:solidFill>
              <a:latin typeface="Calibri" panose="020F0502020204030204"/>
              <a:cs typeface="B Titr" panose="00000700000000000000" pitchFamily="2" charset="-78"/>
            </a:endParaRPr>
          </a:p>
        </p:txBody>
      </p:sp>
      <p:sp>
        <p:nvSpPr>
          <p:cNvPr id="94" name="Arrow: Pentagon 5">
            <a:extLst>
              <a:ext uri="{FF2B5EF4-FFF2-40B4-BE49-F238E27FC236}">
                <a16:creationId xmlns:a16="http://schemas.microsoft.com/office/drawing/2014/main" xmlns="" id="{EF86956B-44F1-4CB0-A479-1020C38F8793}"/>
              </a:ext>
            </a:extLst>
          </p:cNvPr>
          <p:cNvSpPr/>
          <p:nvPr/>
        </p:nvSpPr>
        <p:spPr>
          <a:xfrm rot="10800000">
            <a:off x="7162800" y="6952542"/>
            <a:ext cx="244981" cy="284570"/>
          </a:xfrm>
          <a:prstGeom prst="homePlate">
            <a:avLst>
              <a:gd name="adj" fmla="val 36697"/>
            </a:avLst>
          </a:prstGeom>
          <a:solidFill>
            <a:srgbClr val="FFC000"/>
          </a:solidFill>
        </p:spPr>
        <p:style>
          <a:lnRef idx="0">
            <a:schemeClr val="accent1"/>
          </a:lnRef>
          <a:fillRef idx="3">
            <a:schemeClr val="accent1"/>
          </a:fillRef>
          <a:effectRef idx="3">
            <a:schemeClr val="accent1"/>
          </a:effectRef>
          <a:fontRef idx="minor">
            <a:schemeClr val="lt1"/>
          </a:fontRef>
        </p:style>
        <p:txBody>
          <a:bodyPr vert="vert" rtlCol="1" anchor="ctr"/>
          <a:lstStyle/>
          <a:p>
            <a:pPr algn="ctr" defTabSz="914400" rtl="1">
              <a:defRPr/>
            </a:pPr>
            <a:endParaRPr lang="fa-IR" sz="1600" dirty="0">
              <a:solidFill>
                <a:prstClr val="white"/>
              </a:solidFill>
              <a:latin typeface="Calibri" panose="020F0502020204030204"/>
              <a:cs typeface="B Titr" panose="00000700000000000000" pitchFamily="2" charset="-78"/>
            </a:endParaRPr>
          </a:p>
        </p:txBody>
      </p:sp>
      <p:sp>
        <p:nvSpPr>
          <p:cNvPr id="95" name="TextBox 94">
            <a:extLst>
              <a:ext uri="{FF2B5EF4-FFF2-40B4-BE49-F238E27FC236}">
                <a16:creationId xmlns:a16="http://schemas.microsoft.com/office/drawing/2014/main" xmlns="" id="{F1CFEE22-219C-43BB-85D8-6057C3A5C6CA}"/>
              </a:ext>
            </a:extLst>
          </p:cNvPr>
          <p:cNvSpPr txBox="1"/>
          <p:nvPr/>
        </p:nvSpPr>
        <p:spPr>
          <a:xfrm>
            <a:off x="287201" y="5713415"/>
            <a:ext cx="5351598" cy="461665"/>
          </a:xfrm>
          <a:prstGeom prst="rect">
            <a:avLst/>
          </a:prstGeom>
          <a:solidFill>
            <a:schemeClr val="bg1"/>
          </a:solidFill>
        </p:spPr>
        <p:txBody>
          <a:bodyPr wrap="square">
            <a:spAutoFit/>
          </a:bodyPr>
          <a:lstStyle/>
          <a:p>
            <a:pPr algn="ctr" defTabSz="914400" rtl="1">
              <a:defRPr/>
            </a:pPr>
            <a:r>
              <a:rPr lang="fa-IR" sz="2400" b="1" dirty="0">
                <a:solidFill>
                  <a:srgbClr val="FF0000"/>
                </a:solidFill>
                <a:latin typeface="Noor_Titr" pitchFamily="2" charset="-78"/>
                <a:cs typeface="B Titr" panose="00000700000000000000" pitchFamily="2" charset="-78"/>
              </a:rPr>
              <a:t>البته باز هم در رویارویی شکست </a:t>
            </a:r>
            <a:r>
              <a:rPr lang="fa-IR" sz="2400" b="1" dirty="0" smtClean="0">
                <a:solidFill>
                  <a:srgbClr val="FF0000"/>
                </a:solidFill>
                <a:latin typeface="Noor_Titr" pitchFamily="2" charset="-78"/>
                <a:cs typeface="B Titr" panose="00000700000000000000" pitchFamily="2" charset="-78"/>
              </a:rPr>
              <a:t>میخورند.</a:t>
            </a:r>
            <a:endParaRPr lang="fa-IR" sz="2400" b="1" dirty="0">
              <a:solidFill>
                <a:srgbClr val="FF0000"/>
              </a:solidFill>
              <a:latin typeface="Noor_Titr" pitchFamily="2" charset="-78"/>
              <a:cs typeface="B Titr" panose="00000700000000000000" pitchFamily="2" charset="-78"/>
            </a:endParaRPr>
          </a:p>
        </p:txBody>
      </p:sp>
      <p:sp>
        <p:nvSpPr>
          <p:cNvPr id="24" name="Rectangle 23"/>
          <p:cNvSpPr/>
          <p:nvPr/>
        </p:nvSpPr>
        <p:spPr>
          <a:xfrm>
            <a:off x="-14514" y="-46181"/>
            <a:ext cx="12206514" cy="1005543"/>
          </a:xfrm>
          <a:prstGeom prst="rect">
            <a:avLst/>
          </a:prstGeom>
          <a:solidFill>
            <a:schemeClr val="bg1">
              <a:alpha val="70000"/>
            </a:schemeClr>
          </a:solidFill>
          <a:ln>
            <a:noFill/>
          </a:ln>
          <a:effectLst>
            <a:softEdge rad="0"/>
          </a:effectLst>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rtl="1"/>
            <a:endParaRPr lang="fa-IR" sz="3276" dirty="0"/>
          </a:p>
        </p:txBody>
      </p:sp>
      <p:sp>
        <p:nvSpPr>
          <p:cNvPr id="25" name="Rounded Rectangle 24"/>
          <p:cNvSpPr/>
          <p:nvPr/>
        </p:nvSpPr>
        <p:spPr>
          <a:xfrm>
            <a:off x="9144000" y="179882"/>
            <a:ext cx="3005399" cy="596269"/>
          </a:xfrm>
          <a:prstGeom prst="roundRect">
            <a:avLst>
              <a:gd name="adj" fmla="val 18333"/>
            </a:avLst>
          </a:prstGeom>
          <a:solidFill>
            <a:srgbClr val="66FFCC"/>
          </a:solidFill>
          <a:ln/>
        </p:spPr>
        <p:style>
          <a:lnRef idx="0">
            <a:schemeClr val="accent2"/>
          </a:lnRef>
          <a:fillRef idx="3">
            <a:schemeClr val="accent2"/>
          </a:fillRef>
          <a:effectRef idx="3">
            <a:schemeClr val="accent2"/>
          </a:effectRef>
          <a:fontRef idx="minor">
            <a:schemeClr val="lt1"/>
          </a:fontRef>
        </p:style>
        <p:txBody>
          <a:bodyPr rtlCol="0" anchor="ctr"/>
          <a:lstStyle/>
          <a:p>
            <a:pPr algn="ctr" rtl="1"/>
            <a:r>
              <a:rPr lang="fa-IR" sz="2400" b="1" dirty="0">
                <a:solidFill>
                  <a:srgbClr val="002060"/>
                </a:solidFill>
                <a:latin typeface="Noor_Titr" pitchFamily="2" charset="-78"/>
                <a:cs typeface="B Titr" panose="00000700000000000000" pitchFamily="2" charset="-78"/>
              </a:rPr>
              <a:t>1. عظمت حادثه‌ی انقلاب</a:t>
            </a:r>
          </a:p>
        </p:txBody>
      </p:sp>
      <p:sp>
        <p:nvSpPr>
          <p:cNvPr id="26" name="Left Arrow 25"/>
          <p:cNvSpPr/>
          <p:nvPr/>
        </p:nvSpPr>
        <p:spPr>
          <a:xfrm>
            <a:off x="8476029" y="328112"/>
            <a:ext cx="457200" cy="299808"/>
          </a:xfrm>
          <a:prstGeom prst="leftArrow">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endParaRPr lang="fa-IR"/>
          </a:p>
        </p:txBody>
      </p:sp>
      <p:sp>
        <p:nvSpPr>
          <p:cNvPr id="27" name="Rounded Rectangle 26"/>
          <p:cNvSpPr/>
          <p:nvPr/>
        </p:nvSpPr>
        <p:spPr>
          <a:xfrm>
            <a:off x="5259859" y="179882"/>
            <a:ext cx="3005399" cy="596269"/>
          </a:xfrm>
          <a:prstGeom prst="roundRect">
            <a:avLst>
              <a:gd name="adj" fmla="val 18333"/>
            </a:avLst>
          </a:prstGeom>
          <a:solidFill>
            <a:srgbClr val="66FFCC"/>
          </a:solidFill>
          <a:ln/>
        </p:spPr>
        <p:style>
          <a:lnRef idx="0">
            <a:schemeClr val="accent2"/>
          </a:lnRef>
          <a:fillRef idx="3">
            <a:schemeClr val="accent2"/>
          </a:fillRef>
          <a:effectRef idx="3">
            <a:schemeClr val="accent2"/>
          </a:effectRef>
          <a:fontRef idx="minor">
            <a:schemeClr val="lt1"/>
          </a:fontRef>
        </p:style>
        <p:txBody>
          <a:bodyPr rtlCol="0" anchor="ctr"/>
          <a:lstStyle/>
          <a:p>
            <a:pPr algn="ctr" rtl="1"/>
            <a:r>
              <a:rPr lang="fa-IR" sz="2400" b="1" dirty="0">
                <a:solidFill>
                  <a:srgbClr val="002060"/>
                </a:solidFill>
                <a:latin typeface="Noor_Titr" pitchFamily="2" charset="-78"/>
                <a:cs typeface="B Titr" panose="00000700000000000000" pitchFamily="2" charset="-78"/>
              </a:rPr>
              <a:t>2. عظمت راهِ طی‌شده</a:t>
            </a:r>
          </a:p>
        </p:txBody>
      </p:sp>
      <p:sp>
        <p:nvSpPr>
          <p:cNvPr id="28" name="Left Arrow 27"/>
          <p:cNvSpPr/>
          <p:nvPr/>
        </p:nvSpPr>
        <p:spPr>
          <a:xfrm>
            <a:off x="4591888" y="328112"/>
            <a:ext cx="457200" cy="299808"/>
          </a:xfrm>
          <a:prstGeom prst="leftArrow">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endParaRPr lang="fa-IR"/>
          </a:p>
        </p:txBody>
      </p:sp>
      <p:sp>
        <p:nvSpPr>
          <p:cNvPr id="30" name="Rounded Rectangle 29"/>
          <p:cNvSpPr/>
          <p:nvPr/>
        </p:nvSpPr>
        <p:spPr>
          <a:xfrm>
            <a:off x="1046748" y="179882"/>
            <a:ext cx="3334370" cy="596269"/>
          </a:xfrm>
          <a:prstGeom prst="roundRect">
            <a:avLst>
              <a:gd name="adj" fmla="val 18333"/>
            </a:avLst>
          </a:prstGeom>
          <a:solidFill>
            <a:schemeClr val="bg1"/>
          </a:solidFill>
          <a:ln/>
        </p:spPr>
        <p:style>
          <a:lnRef idx="0">
            <a:schemeClr val="accent2"/>
          </a:lnRef>
          <a:fillRef idx="3">
            <a:schemeClr val="accent2"/>
          </a:fillRef>
          <a:effectRef idx="3">
            <a:schemeClr val="accent2"/>
          </a:effectRef>
          <a:fontRef idx="minor">
            <a:schemeClr val="lt1"/>
          </a:fontRef>
        </p:style>
        <p:txBody>
          <a:bodyPr rtlCol="0" anchor="ctr"/>
          <a:lstStyle/>
          <a:p>
            <a:pPr algn="ctr" rtl="1"/>
            <a:r>
              <a:rPr lang="fa-IR" sz="2200" b="1" dirty="0">
                <a:solidFill>
                  <a:srgbClr val="002060"/>
                </a:solidFill>
                <a:latin typeface="Noor_Titr" pitchFamily="2" charset="-78"/>
                <a:cs typeface="B Titr" panose="00000700000000000000" pitchFamily="2" charset="-78"/>
              </a:rPr>
              <a:t>واقعیّت امروز انقلاب اسلامی</a:t>
            </a:r>
          </a:p>
        </p:txBody>
      </p:sp>
    </p:spTree>
    <p:extLst>
      <p:ext uri="{BB962C8B-B14F-4D97-AF65-F5344CB8AC3E}">
        <p14:creationId xmlns:p14="http://schemas.microsoft.com/office/powerpoint/2010/main" val="3498529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nodeType="withEffect">
                                  <p:stCondLst>
                                    <p:cond delay="0"/>
                                  </p:stCondLst>
                                  <p:childTnLst>
                                    <p:set>
                                      <p:cBhvr>
                                        <p:cTn id="6" dur="1" fill="hold">
                                          <p:stCondLst>
                                            <p:cond delay="0"/>
                                          </p:stCondLst>
                                        </p:cTn>
                                        <p:tgtEl>
                                          <p:spTgt spid="38"/>
                                        </p:tgtEl>
                                        <p:attrNameLst>
                                          <p:attrName>style.visibility</p:attrName>
                                        </p:attrNameLst>
                                      </p:cBhvr>
                                      <p:to>
                                        <p:strVal val="visible"/>
                                      </p:to>
                                    </p:set>
                                    <p:anim calcmode="lin" valueType="num">
                                      <p:cBhvr>
                                        <p:cTn id="7" dur="500" fill="hold"/>
                                        <p:tgtEl>
                                          <p:spTgt spid="38"/>
                                        </p:tgtEl>
                                        <p:attrNameLst>
                                          <p:attrName>ppt_w</p:attrName>
                                        </p:attrNameLst>
                                      </p:cBhvr>
                                      <p:tavLst>
                                        <p:tav tm="0">
                                          <p:val>
                                            <p:fltVal val="0"/>
                                          </p:val>
                                        </p:tav>
                                        <p:tav tm="100000">
                                          <p:val>
                                            <p:strVal val="#ppt_w"/>
                                          </p:val>
                                        </p:tav>
                                      </p:tavLst>
                                    </p:anim>
                                    <p:anim calcmode="lin" valueType="num">
                                      <p:cBhvr>
                                        <p:cTn id="8" dur="500" fill="hold"/>
                                        <p:tgtEl>
                                          <p:spTgt spid="38"/>
                                        </p:tgtEl>
                                        <p:attrNameLst>
                                          <p:attrName>ppt_h</p:attrName>
                                        </p:attrNameLst>
                                      </p:cBhvr>
                                      <p:tavLst>
                                        <p:tav tm="0">
                                          <p:val>
                                            <p:fltVal val="0"/>
                                          </p:val>
                                        </p:tav>
                                        <p:tav tm="100000">
                                          <p:val>
                                            <p:strVal val="#ppt_h"/>
                                          </p:val>
                                        </p:tav>
                                      </p:tavLst>
                                    </p:anim>
                                    <p:animEffect transition="in" filter="fade">
                                      <p:cBhvr>
                                        <p:cTn id="9" dur="500"/>
                                        <p:tgtEl>
                                          <p:spTgt spid="38"/>
                                        </p:tgtEl>
                                      </p:cBhvr>
                                    </p:animEffect>
                                  </p:childTnLst>
                                </p:cTn>
                              </p:par>
                            </p:childTnLst>
                          </p:cTn>
                        </p:par>
                      </p:childTnLst>
                    </p:cTn>
                  </p:par>
                  <p:par>
                    <p:cTn id="10" fill="hold">
                      <p:stCondLst>
                        <p:cond delay="indefinite"/>
                      </p:stCondLst>
                      <p:childTnLst>
                        <p:par>
                          <p:cTn id="11" fill="hold">
                            <p:stCondLst>
                              <p:cond delay="0"/>
                            </p:stCondLst>
                            <p:childTnLst>
                              <p:par>
                                <p:cTn id="12" presetID="22" presetClass="entr" presetSubtype="1" fill="hold" grpId="0" nodeType="clickEffect">
                                  <p:stCondLst>
                                    <p:cond delay="0"/>
                                  </p:stCondLst>
                                  <p:childTnLst>
                                    <p:set>
                                      <p:cBhvr>
                                        <p:cTn id="13" dur="1" fill="hold">
                                          <p:stCondLst>
                                            <p:cond delay="0"/>
                                          </p:stCondLst>
                                        </p:cTn>
                                        <p:tgtEl>
                                          <p:spTgt spid="79"/>
                                        </p:tgtEl>
                                        <p:attrNameLst>
                                          <p:attrName>style.visibility</p:attrName>
                                        </p:attrNameLst>
                                      </p:cBhvr>
                                      <p:to>
                                        <p:strVal val="visible"/>
                                      </p:to>
                                    </p:set>
                                    <p:animEffect transition="in" filter="wipe(up)">
                                      <p:cBhvr>
                                        <p:cTn id="14" dur="500"/>
                                        <p:tgtEl>
                                          <p:spTgt spid="79"/>
                                        </p:tgtEl>
                                      </p:cBhvr>
                                    </p:animEffect>
                                  </p:childTnLst>
                                </p:cTn>
                              </p:par>
                            </p:childTnLst>
                          </p:cTn>
                        </p:par>
                      </p:childTnLst>
                    </p:cTn>
                  </p:par>
                  <p:par>
                    <p:cTn id="15" fill="hold">
                      <p:stCondLst>
                        <p:cond delay="indefinite"/>
                      </p:stCondLst>
                      <p:childTnLst>
                        <p:par>
                          <p:cTn id="16" fill="hold">
                            <p:stCondLst>
                              <p:cond delay="0"/>
                            </p:stCondLst>
                            <p:childTnLst>
                              <p:par>
                                <p:cTn id="17" presetID="14" presetClass="entr" presetSubtype="10" fill="hold" grpId="0" nodeType="clickEffect">
                                  <p:stCondLst>
                                    <p:cond delay="0"/>
                                  </p:stCondLst>
                                  <p:childTnLst>
                                    <p:set>
                                      <p:cBhvr>
                                        <p:cTn id="18" dur="1" fill="hold">
                                          <p:stCondLst>
                                            <p:cond delay="0"/>
                                          </p:stCondLst>
                                        </p:cTn>
                                        <p:tgtEl>
                                          <p:spTgt spid="80"/>
                                        </p:tgtEl>
                                        <p:attrNameLst>
                                          <p:attrName>style.visibility</p:attrName>
                                        </p:attrNameLst>
                                      </p:cBhvr>
                                      <p:to>
                                        <p:strVal val="visible"/>
                                      </p:to>
                                    </p:set>
                                    <p:animEffect transition="in" filter="randombar(horizontal)">
                                      <p:cBhvr>
                                        <p:cTn id="19" dur="500"/>
                                        <p:tgtEl>
                                          <p:spTgt spid="80"/>
                                        </p:tgtEl>
                                      </p:cBhvr>
                                    </p:animEffect>
                                  </p:childTnLst>
                                </p:cTn>
                              </p:par>
                            </p:childTnLst>
                          </p:cTn>
                        </p:par>
                      </p:childTnLst>
                    </p:cTn>
                  </p:par>
                  <p:par>
                    <p:cTn id="20" fill="hold">
                      <p:stCondLst>
                        <p:cond delay="indefinite"/>
                      </p:stCondLst>
                      <p:childTnLst>
                        <p:par>
                          <p:cTn id="21" fill="hold">
                            <p:stCondLst>
                              <p:cond delay="0"/>
                            </p:stCondLst>
                            <p:childTnLst>
                              <p:par>
                                <p:cTn id="22" presetID="14" presetClass="entr" presetSubtype="10" fill="hold" grpId="0" nodeType="clickEffect">
                                  <p:stCondLst>
                                    <p:cond delay="0"/>
                                  </p:stCondLst>
                                  <p:childTnLst>
                                    <p:set>
                                      <p:cBhvr>
                                        <p:cTn id="23" dur="1" fill="hold">
                                          <p:stCondLst>
                                            <p:cond delay="0"/>
                                          </p:stCondLst>
                                        </p:cTn>
                                        <p:tgtEl>
                                          <p:spTgt spid="81"/>
                                        </p:tgtEl>
                                        <p:attrNameLst>
                                          <p:attrName>style.visibility</p:attrName>
                                        </p:attrNameLst>
                                      </p:cBhvr>
                                      <p:to>
                                        <p:strVal val="visible"/>
                                      </p:to>
                                    </p:set>
                                    <p:animEffect transition="in" filter="randombar(horizontal)">
                                      <p:cBhvr>
                                        <p:cTn id="24" dur="500"/>
                                        <p:tgtEl>
                                          <p:spTgt spid="81"/>
                                        </p:tgtEl>
                                      </p:cBhvr>
                                    </p:animEffect>
                                  </p:childTnLst>
                                </p:cTn>
                              </p:par>
                            </p:childTnLst>
                          </p:cTn>
                        </p:par>
                      </p:childTnLst>
                    </p:cTn>
                  </p:par>
                  <p:par>
                    <p:cTn id="25" fill="hold">
                      <p:stCondLst>
                        <p:cond delay="indefinite"/>
                      </p:stCondLst>
                      <p:childTnLst>
                        <p:par>
                          <p:cTn id="26" fill="hold">
                            <p:stCondLst>
                              <p:cond delay="0"/>
                            </p:stCondLst>
                            <p:childTnLst>
                              <p:par>
                                <p:cTn id="27" presetID="14" presetClass="entr" presetSubtype="10" fill="hold" grpId="0" nodeType="clickEffect">
                                  <p:stCondLst>
                                    <p:cond delay="0"/>
                                  </p:stCondLst>
                                  <p:childTnLst>
                                    <p:set>
                                      <p:cBhvr>
                                        <p:cTn id="28" dur="1" fill="hold">
                                          <p:stCondLst>
                                            <p:cond delay="0"/>
                                          </p:stCondLst>
                                        </p:cTn>
                                        <p:tgtEl>
                                          <p:spTgt spid="82"/>
                                        </p:tgtEl>
                                        <p:attrNameLst>
                                          <p:attrName>style.visibility</p:attrName>
                                        </p:attrNameLst>
                                      </p:cBhvr>
                                      <p:to>
                                        <p:strVal val="visible"/>
                                      </p:to>
                                    </p:set>
                                    <p:animEffect transition="in" filter="randombar(horizontal)">
                                      <p:cBhvr>
                                        <p:cTn id="29" dur="500"/>
                                        <p:tgtEl>
                                          <p:spTgt spid="82"/>
                                        </p:tgtEl>
                                      </p:cBhvr>
                                    </p:animEffect>
                                  </p:childTnLst>
                                </p:cTn>
                              </p:par>
                            </p:childTnLst>
                          </p:cTn>
                        </p:par>
                      </p:childTnLst>
                    </p:cTn>
                  </p:par>
                  <p:par>
                    <p:cTn id="30" fill="hold">
                      <p:stCondLst>
                        <p:cond delay="indefinite"/>
                      </p:stCondLst>
                      <p:childTnLst>
                        <p:par>
                          <p:cTn id="31" fill="hold">
                            <p:stCondLst>
                              <p:cond delay="0"/>
                            </p:stCondLst>
                            <p:childTnLst>
                              <p:par>
                                <p:cTn id="32" presetID="22" presetClass="entr" presetSubtype="1" fill="hold" grpId="0" nodeType="clickEffect">
                                  <p:stCondLst>
                                    <p:cond delay="0"/>
                                  </p:stCondLst>
                                  <p:childTnLst>
                                    <p:set>
                                      <p:cBhvr>
                                        <p:cTn id="33" dur="1" fill="hold">
                                          <p:stCondLst>
                                            <p:cond delay="0"/>
                                          </p:stCondLst>
                                        </p:cTn>
                                        <p:tgtEl>
                                          <p:spTgt spid="84"/>
                                        </p:tgtEl>
                                        <p:attrNameLst>
                                          <p:attrName>style.visibility</p:attrName>
                                        </p:attrNameLst>
                                      </p:cBhvr>
                                      <p:to>
                                        <p:strVal val="visible"/>
                                      </p:to>
                                    </p:set>
                                    <p:animEffect transition="in" filter="wipe(up)">
                                      <p:cBhvr>
                                        <p:cTn id="34" dur="500"/>
                                        <p:tgtEl>
                                          <p:spTgt spid="84"/>
                                        </p:tgtEl>
                                      </p:cBhvr>
                                    </p:animEffect>
                                  </p:childTnLst>
                                </p:cTn>
                              </p:par>
                            </p:childTnLst>
                          </p:cTn>
                        </p:par>
                      </p:childTnLst>
                    </p:cTn>
                  </p:par>
                  <p:par>
                    <p:cTn id="35" fill="hold">
                      <p:stCondLst>
                        <p:cond delay="indefinite"/>
                      </p:stCondLst>
                      <p:childTnLst>
                        <p:par>
                          <p:cTn id="36" fill="hold">
                            <p:stCondLst>
                              <p:cond delay="0"/>
                            </p:stCondLst>
                            <p:childTnLst>
                              <p:par>
                                <p:cTn id="37" presetID="14" presetClass="entr" presetSubtype="10" fill="hold" grpId="0" nodeType="clickEffect">
                                  <p:stCondLst>
                                    <p:cond delay="0"/>
                                  </p:stCondLst>
                                  <p:childTnLst>
                                    <p:set>
                                      <p:cBhvr>
                                        <p:cTn id="38" dur="1" fill="hold">
                                          <p:stCondLst>
                                            <p:cond delay="0"/>
                                          </p:stCondLst>
                                        </p:cTn>
                                        <p:tgtEl>
                                          <p:spTgt spid="85"/>
                                        </p:tgtEl>
                                        <p:attrNameLst>
                                          <p:attrName>style.visibility</p:attrName>
                                        </p:attrNameLst>
                                      </p:cBhvr>
                                      <p:to>
                                        <p:strVal val="visible"/>
                                      </p:to>
                                    </p:set>
                                    <p:animEffect transition="in" filter="randombar(horizontal)">
                                      <p:cBhvr>
                                        <p:cTn id="39" dur="500"/>
                                        <p:tgtEl>
                                          <p:spTgt spid="85"/>
                                        </p:tgtEl>
                                      </p:cBhvr>
                                    </p:animEffect>
                                  </p:childTnLst>
                                </p:cTn>
                              </p:par>
                            </p:childTnLst>
                          </p:cTn>
                        </p:par>
                      </p:childTnLst>
                    </p:cTn>
                  </p:par>
                  <p:par>
                    <p:cTn id="40" fill="hold">
                      <p:stCondLst>
                        <p:cond delay="indefinite"/>
                      </p:stCondLst>
                      <p:childTnLst>
                        <p:par>
                          <p:cTn id="41" fill="hold">
                            <p:stCondLst>
                              <p:cond delay="0"/>
                            </p:stCondLst>
                            <p:childTnLst>
                              <p:par>
                                <p:cTn id="42" presetID="14" presetClass="entr" presetSubtype="10" fill="hold" grpId="0" nodeType="clickEffect">
                                  <p:stCondLst>
                                    <p:cond delay="0"/>
                                  </p:stCondLst>
                                  <p:childTnLst>
                                    <p:set>
                                      <p:cBhvr>
                                        <p:cTn id="43" dur="1" fill="hold">
                                          <p:stCondLst>
                                            <p:cond delay="0"/>
                                          </p:stCondLst>
                                        </p:cTn>
                                        <p:tgtEl>
                                          <p:spTgt spid="86"/>
                                        </p:tgtEl>
                                        <p:attrNameLst>
                                          <p:attrName>style.visibility</p:attrName>
                                        </p:attrNameLst>
                                      </p:cBhvr>
                                      <p:to>
                                        <p:strVal val="visible"/>
                                      </p:to>
                                    </p:set>
                                    <p:animEffect transition="in" filter="randombar(horizontal)">
                                      <p:cBhvr>
                                        <p:cTn id="44" dur="500"/>
                                        <p:tgtEl>
                                          <p:spTgt spid="86"/>
                                        </p:tgtEl>
                                      </p:cBhvr>
                                    </p:animEffect>
                                  </p:childTnLst>
                                </p:cTn>
                              </p:par>
                            </p:childTnLst>
                          </p:cTn>
                        </p:par>
                      </p:childTnLst>
                    </p:cTn>
                  </p:par>
                  <p:par>
                    <p:cTn id="45" fill="hold">
                      <p:stCondLst>
                        <p:cond delay="indefinite"/>
                      </p:stCondLst>
                      <p:childTnLst>
                        <p:par>
                          <p:cTn id="46" fill="hold">
                            <p:stCondLst>
                              <p:cond delay="0"/>
                            </p:stCondLst>
                            <p:childTnLst>
                              <p:par>
                                <p:cTn id="47" presetID="14" presetClass="entr" presetSubtype="10" fill="hold" grpId="0" nodeType="clickEffect">
                                  <p:stCondLst>
                                    <p:cond delay="0"/>
                                  </p:stCondLst>
                                  <p:childTnLst>
                                    <p:set>
                                      <p:cBhvr>
                                        <p:cTn id="48" dur="1" fill="hold">
                                          <p:stCondLst>
                                            <p:cond delay="0"/>
                                          </p:stCondLst>
                                        </p:cTn>
                                        <p:tgtEl>
                                          <p:spTgt spid="87"/>
                                        </p:tgtEl>
                                        <p:attrNameLst>
                                          <p:attrName>style.visibility</p:attrName>
                                        </p:attrNameLst>
                                      </p:cBhvr>
                                      <p:to>
                                        <p:strVal val="visible"/>
                                      </p:to>
                                    </p:set>
                                    <p:animEffect transition="in" filter="randombar(horizontal)">
                                      <p:cBhvr>
                                        <p:cTn id="49" dur="500"/>
                                        <p:tgtEl>
                                          <p:spTgt spid="87"/>
                                        </p:tgtEl>
                                      </p:cBhvr>
                                    </p:animEffect>
                                  </p:childTnLst>
                                </p:cTn>
                              </p:par>
                            </p:childTnLst>
                          </p:cTn>
                        </p:par>
                      </p:childTnLst>
                    </p:cTn>
                  </p:par>
                  <p:par>
                    <p:cTn id="50" fill="hold">
                      <p:stCondLst>
                        <p:cond delay="indefinite"/>
                      </p:stCondLst>
                      <p:childTnLst>
                        <p:par>
                          <p:cTn id="51" fill="hold">
                            <p:stCondLst>
                              <p:cond delay="0"/>
                            </p:stCondLst>
                            <p:childTnLst>
                              <p:par>
                                <p:cTn id="52" presetID="14" presetClass="entr" presetSubtype="10" fill="hold" grpId="0" nodeType="clickEffect">
                                  <p:stCondLst>
                                    <p:cond delay="0"/>
                                  </p:stCondLst>
                                  <p:childTnLst>
                                    <p:set>
                                      <p:cBhvr>
                                        <p:cTn id="53" dur="1" fill="hold">
                                          <p:stCondLst>
                                            <p:cond delay="0"/>
                                          </p:stCondLst>
                                        </p:cTn>
                                        <p:tgtEl>
                                          <p:spTgt spid="88"/>
                                        </p:tgtEl>
                                        <p:attrNameLst>
                                          <p:attrName>style.visibility</p:attrName>
                                        </p:attrNameLst>
                                      </p:cBhvr>
                                      <p:to>
                                        <p:strVal val="visible"/>
                                      </p:to>
                                    </p:set>
                                    <p:animEffect transition="in" filter="randombar(horizontal)">
                                      <p:cBhvr>
                                        <p:cTn id="54" dur="500"/>
                                        <p:tgtEl>
                                          <p:spTgt spid="88"/>
                                        </p:tgtEl>
                                      </p:cBhvr>
                                    </p:animEffect>
                                  </p:childTnLst>
                                </p:cTn>
                              </p:par>
                            </p:childTnLst>
                          </p:cTn>
                        </p:par>
                      </p:childTnLst>
                    </p:cTn>
                  </p:par>
                  <p:par>
                    <p:cTn id="55" fill="hold">
                      <p:stCondLst>
                        <p:cond delay="indefinite"/>
                      </p:stCondLst>
                      <p:childTnLst>
                        <p:par>
                          <p:cTn id="56" fill="hold">
                            <p:stCondLst>
                              <p:cond delay="0"/>
                            </p:stCondLst>
                            <p:childTnLst>
                              <p:par>
                                <p:cTn id="57" presetID="14" presetClass="entr" presetSubtype="10" fill="hold" grpId="0" nodeType="clickEffect">
                                  <p:stCondLst>
                                    <p:cond delay="0"/>
                                  </p:stCondLst>
                                  <p:childTnLst>
                                    <p:set>
                                      <p:cBhvr>
                                        <p:cTn id="58" dur="1" fill="hold">
                                          <p:stCondLst>
                                            <p:cond delay="0"/>
                                          </p:stCondLst>
                                        </p:cTn>
                                        <p:tgtEl>
                                          <p:spTgt spid="89"/>
                                        </p:tgtEl>
                                        <p:attrNameLst>
                                          <p:attrName>style.visibility</p:attrName>
                                        </p:attrNameLst>
                                      </p:cBhvr>
                                      <p:to>
                                        <p:strVal val="visible"/>
                                      </p:to>
                                    </p:set>
                                    <p:animEffect transition="in" filter="randombar(horizontal)">
                                      <p:cBhvr>
                                        <p:cTn id="59" dur="500"/>
                                        <p:tgtEl>
                                          <p:spTgt spid="89"/>
                                        </p:tgtEl>
                                      </p:cBhvr>
                                    </p:animEffect>
                                  </p:childTnLst>
                                </p:cTn>
                              </p:par>
                            </p:childTnLst>
                          </p:cTn>
                        </p:par>
                        <p:par>
                          <p:cTn id="60" fill="hold">
                            <p:stCondLst>
                              <p:cond delay="500"/>
                            </p:stCondLst>
                            <p:childTnLst>
                              <p:par>
                                <p:cTn id="61" presetID="22" presetClass="entr" presetSubtype="2" fill="hold" grpId="0" nodeType="afterEffect">
                                  <p:stCondLst>
                                    <p:cond delay="0"/>
                                  </p:stCondLst>
                                  <p:childTnLst>
                                    <p:set>
                                      <p:cBhvr>
                                        <p:cTn id="62" dur="1" fill="hold">
                                          <p:stCondLst>
                                            <p:cond delay="0"/>
                                          </p:stCondLst>
                                        </p:cTn>
                                        <p:tgtEl>
                                          <p:spTgt spid="93"/>
                                        </p:tgtEl>
                                        <p:attrNameLst>
                                          <p:attrName>style.visibility</p:attrName>
                                        </p:attrNameLst>
                                      </p:cBhvr>
                                      <p:to>
                                        <p:strVal val="visible"/>
                                      </p:to>
                                    </p:set>
                                    <p:animEffect transition="in" filter="wipe(right)">
                                      <p:cBhvr>
                                        <p:cTn id="63" dur="500"/>
                                        <p:tgtEl>
                                          <p:spTgt spid="93"/>
                                        </p:tgtEl>
                                      </p:cBhvr>
                                    </p:animEffect>
                                  </p:childTnLst>
                                </p:cTn>
                              </p:par>
                            </p:childTnLst>
                          </p:cTn>
                        </p:par>
                      </p:childTnLst>
                    </p:cTn>
                  </p:par>
                  <p:par>
                    <p:cTn id="64" fill="hold">
                      <p:stCondLst>
                        <p:cond delay="indefinite"/>
                      </p:stCondLst>
                      <p:childTnLst>
                        <p:par>
                          <p:cTn id="65" fill="hold">
                            <p:stCondLst>
                              <p:cond delay="0"/>
                            </p:stCondLst>
                            <p:childTnLst>
                              <p:par>
                                <p:cTn id="66" presetID="14" presetClass="entr" presetSubtype="10" fill="hold" grpId="0" nodeType="clickEffect">
                                  <p:stCondLst>
                                    <p:cond delay="0"/>
                                  </p:stCondLst>
                                  <p:childTnLst>
                                    <p:set>
                                      <p:cBhvr>
                                        <p:cTn id="67" dur="1" fill="hold">
                                          <p:stCondLst>
                                            <p:cond delay="0"/>
                                          </p:stCondLst>
                                        </p:cTn>
                                        <p:tgtEl>
                                          <p:spTgt spid="91"/>
                                        </p:tgtEl>
                                        <p:attrNameLst>
                                          <p:attrName>style.visibility</p:attrName>
                                        </p:attrNameLst>
                                      </p:cBhvr>
                                      <p:to>
                                        <p:strVal val="visible"/>
                                      </p:to>
                                    </p:set>
                                    <p:animEffect transition="in" filter="randombar(horizontal)">
                                      <p:cBhvr>
                                        <p:cTn id="68" dur="500"/>
                                        <p:tgtEl>
                                          <p:spTgt spid="91"/>
                                        </p:tgtEl>
                                      </p:cBhvr>
                                    </p:animEffect>
                                  </p:childTnLst>
                                </p:cTn>
                              </p:par>
                            </p:childTnLst>
                          </p:cTn>
                        </p:par>
                      </p:childTnLst>
                    </p:cTn>
                  </p:par>
                  <p:par>
                    <p:cTn id="69" fill="hold">
                      <p:stCondLst>
                        <p:cond delay="indefinite"/>
                      </p:stCondLst>
                      <p:childTnLst>
                        <p:par>
                          <p:cTn id="70" fill="hold">
                            <p:stCondLst>
                              <p:cond delay="0"/>
                            </p:stCondLst>
                            <p:childTnLst>
                              <p:par>
                                <p:cTn id="71" presetID="14" presetClass="entr" presetSubtype="10" fill="hold" grpId="0" nodeType="clickEffect">
                                  <p:stCondLst>
                                    <p:cond delay="0"/>
                                  </p:stCondLst>
                                  <p:childTnLst>
                                    <p:set>
                                      <p:cBhvr>
                                        <p:cTn id="72" dur="1" fill="hold">
                                          <p:stCondLst>
                                            <p:cond delay="0"/>
                                          </p:stCondLst>
                                        </p:cTn>
                                        <p:tgtEl>
                                          <p:spTgt spid="90"/>
                                        </p:tgtEl>
                                        <p:attrNameLst>
                                          <p:attrName>style.visibility</p:attrName>
                                        </p:attrNameLst>
                                      </p:cBhvr>
                                      <p:to>
                                        <p:strVal val="visible"/>
                                      </p:to>
                                    </p:set>
                                    <p:animEffect transition="in" filter="randombar(horizontal)">
                                      <p:cBhvr>
                                        <p:cTn id="73" dur="500"/>
                                        <p:tgtEl>
                                          <p:spTgt spid="90"/>
                                        </p:tgtEl>
                                      </p:cBhvr>
                                    </p:animEffect>
                                  </p:childTnLst>
                                </p:cTn>
                              </p:par>
                            </p:childTnLst>
                          </p:cTn>
                        </p:par>
                        <p:par>
                          <p:cTn id="74" fill="hold">
                            <p:stCondLst>
                              <p:cond delay="500"/>
                            </p:stCondLst>
                            <p:childTnLst>
                              <p:par>
                                <p:cTn id="75" presetID="22" presetClass="entr" presetSubtype="2" fill="hold" grpId="0" nodeType="afterEffect">
                                  <p:stCondLst>
                                    <p:cond delay="0"/>
                                  </p:stCondLst>
                                  <p:childTnLst>
                                    <p:set>
                                      <p:cBhvr>
                                        <p:cTn id="76" dur="1" fill="hold">
                                          <p:stCondLst>
                                            <p:cond delay="0"/>
                                          </p:stCondLst>
                                        </p:cTn>
                                        <p:tgtEl>
                                          <p:spTgt spid="94"/>
                                        </p:tgtEl>
                                        <p:attrNameLst>
                                          <p:attrName>style.visibility</p:attrName>
                                        </p:attrNameLst>
                                      </p:cBhvr>
                                      <p:to>
                                        <p:strVal val="visible"/>
                                      </p:to>
                                    </p:set>
                                    <p:animEffect transition="in" filter="wipe(right)">
                                      <p:cBhvr>
                                        <p:cTn id="77" dur="500"/>
                                        <p:tgtEl>
                                          <p:spTgt spid="94"/>
                                        </p:tgtEl>
                                      </p:cBhvr>
                                    </p:animEffect>
                                  </p:childTnLst>
                                </p:cTn>
                              </p:par>
                            </p:childTnLst>
                          </p:cTn>
                        </p:par>
                      </p:childTnLst>
                    </p:cTn>
                  </p:par>
                  <p:par>
                    <p:cTn id="78" fill="hold">
                      <p:stCondLst>
                        <p:cond delay="indefinite"/>
                      </p:stCondLst>
                      <p:childTnLst>
                        <p:par>
                          <p:cTn id="79" fill="hold">
                            <p:stCondLst>
                              <p:cond delay="0"/>
                            </p:stCondLst>
                            <p:childTnLst>
                              <p:par>
                                <p:cTn id="80" presetID="14" presetClass="entr" presetSubtype="10" fill="hold" grpId="0" nodeType="clickEffect">
                                  <p:stCondLst>
                                    <p:cond delay="0"/>
                                  </p:stCondLst>
                                  <p:childTnLst>
                                    <p:set>
                                      <p:cBhvr>
                                        <p:cTn id="81" dur="1" fill="hold">
                                          <p:stCondLst>
                                            <p:cond delay="0"/>
                                          </p:stCondLst>
                                        </p:cTn>
                                        <p:tgtEl>
                                          <p:spTgt spid="92"/>
                                        </p:tgtEl>
                                        <p:attrNameLst>
                                          <p:attrName>style.visibility</p:attrName>
                                        </p:attrNameLst>
                                      </p:cBhvr>
                                      <p:to>
                                        <p:strVal val="visible"/>
                                      </p:to>
                                    </p:set>
                                    <p:animEffect transition="in" filter="randombar(horizontal)">
                                      <p:cBhvr>
                                        <p:cTn id="82" dur="500"/>
                                        <p:tgtEl>
                                          <p:spTgt spid="92"/>
                                        </p:tgtEl>
                                      </p:cBhvr>
                                    </p:animEffect>
                                  </p:childTnLst>
                                </p:cTn>
                              </p:par>
                            </p:childTnLst>
                          </p:cTn>
                        </p:par>
                      </p:childTnLst>
                    </p:cTn>
                  </p:par>
                  <p:par>
                    <p:cTn id="83" fill="hold">
                      <p:stCondLst>
                        <p:cond delay="indefinite"/>
                      </p:stCondLst>
                      <p:childTnLst>
                        <p:par>
                          <p:cTn id="84" fill="hold">
                            <p:stCondLst>
                              <p:cond delay="0"/>
                            </p:stCondLst>
                            <p:childTnLst>
                              <p:par>
                                <p:cTn id="85" presetID="53" presetClass="entr" presetSubtype="16" fill="hold" grpId="0" nodeType="clickEffect">
                                  <p:stCondLst>
                                    <p:cond delay="0"/>
                                  </p:stCondLst>
                                  <p:childTnLst>
                                    <p:set>
                                      <p:cBhvr>
                                        <p:cTn id="86" dur="1" fill="hold">
                                          <p:stCondLst>
                                            <p:cond delay="0"/>
                                          </p:stCondLst>
                                        </p:cTn>
                                        <p:tgtEl>
                                          <p:spTgt spid="95"/>
                                        </p:tgtEl>
                                        <p:attrNameLst>
                                          <p:attrName>style.visibility</p:attrName>
                                        </p:attrNameLst>
                                      </p:cBhvr>
                                      <p:to>
                                        <p:strVal val="visible"/>
                                      </p:to>
                                    </p:set>
                                    <p:anim calcmode="lin" valueType="num">
                                      <p:cBhvr>
                                        <p:cTn id="87" dur="250" fill="hold"/>
                                        <p:tgtEl>
                                          <p:spTgt spid="95"/>
                                        </p:tgtEl>
                                        <p:attrNameLst>
                                          <p:attrName>ppt_w</p:attrName>
                                        </p:attrNameLst>
                                      </p:cBhvr>
                                      <p:tavLst>
                                        <p:tav tm="0">
                                          <p:val>
                                            <p:fltVal val="0"/>
                                          </p:val>
                                        </p:tav>
                                        <p:tav tm="100000">
                                          <p:val>
                                            <p:strVal val="#ppt_w"/>
                                          </p:val>
                                        </p:tav>
                                      </p:tavLst>
                                    </p:anim>
                                    <p:anim calcmode="lin" valueType="num">
                                      <p:cBhvr>
                                        <p:cTn id="88" dur="250" fill="hold"/>
                                        <p:tgtEl>
                                          <p:spTgt spid="95"/>
                                        </p:tgtEl>
                                        <p:attrNameLst>
                                          <p:attrName>ppt_h</p:attrName>
                                        </p:attrNameLst>
                                      </p:cBhvr>
                                      <p:tavLst>
                                        <p:tav tm="0">
                                          <p:val>
                                            <p:fltVal val="0"/>
                                          </p:val>
                                        </p:tav>
                                        <p:tav tm="100000">
                                          <p:val>
                                            <p:strVal val="#ppt_h"/>
                                          </p:val>
                                        </p:tav>
                                      </p:tavLst>
                                    </p:anim>
                                    <p:animEffect transition="in" filter="fade">
                                      <p:cBhvr>
                                        <p:cTn id="89" dur="250"/>
                                        <p:tgtEl>
                                          <p:spTgt spid="95"/>
                                        </p:tgtEl>
                                      </p:cBhvr>
                                    </p:animEffect>
                                  </p:childTnLst>
                                </p:cTn>
                              </p:par>
                            </p:childTnLst>
                          </p:cTn>
                        </p:par>
                      </p:childTnLst>
                    </p:cTn>
                  </p:par>
                </p:childTnLst>
              </p:cTn>
              <p:prevCondLst>
                <p:cond evt="onPrev" delay="0">
                  <p:tgtEl>
                    <p:sldTgt/>
                  </p:tgtEl>
                </p:cond>
              </p:prevCondLst>
              <p:nextCondLst>
                <p:cond evt="onNext" delay="0">
                  <p:tgtEl>
                    <p:sldTgt/>
                  </p:tgtEl>
                </p:cond>
              </p:nextCondLst>
            </p:seq>
            <p:video>
              <p:cMediaNode vol="80000">
                <p:cTn id="90" fill="hold" display="0">
                  <p:stCondLst>
                    <p:cond delay="indefinite"/>
                  </p:stCondLst>
                </p:cTn>
                <p:tgtEl>
                  <p:spTgt spid="38"/>
                </p:tgtEl>
              </p:cMediaNode>
            </p:video>
          </p:childTnLst>
        </p:cTn>
      </p:par>
    </p:tnLst>
    <p:bldLst>
      <p:bldP spid="79" grpId="0" animBg="1"/>
      <p:bldP spid="80" grpId="0" animBg="1"/>
      <p:bldP spid="81" grpId="0" animBg="1"/>
      <p:bldP spid="82" grpId="0" animBg="1"/>
      <p:bldP spid="84" grpId="0" animBg="1"/>
      <p:bldP spid="85" grpId="0" animBg="1"/>
      <p:bldP spid="86" grpId="0" animBg="1"/>
      <p:bldP spid="87" grpId="0" animBg="1"/>
      <p:bldP spid="88" grpId="0" animBg="1"/>
      <p:bldP spid="89" grpId="0" animBg="1"/>
      <p:bldP spid="90" grpId="0" animBg="1"/>
      <p:bldP spid="91" grpId="0" animBg="1"/>
      <p:bldP spid="92" grpId="0" animBg="1"/>
      <p:bldP spid="93" grpId="0" animBg="1"/>
      <p:bldP spid="94" grpId="0" animBg="1"/>
      <p:bldP spid="95" grpId="0" animBg="1"/>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 name="Picture 20">
            <a:extLst>
              <a:ext uri="{FF2B5EF4-FFF2-40B4-BE49-F238E27FC236}">
                <a16:creationId xmlns:a16="http://schemas.microsoft.com/office/drawing/2014/main" xmlns="" id="{44187437-8BF2-87C3-61DC-2BFC645095B7}"/>
              </a:ext>
            </a:extLst>
          </p:cNvPr>
          <p:cNvPicPr>
            <a:picLocks noChangeAspect="1"/>
          </p:cNvPicPr>
          <p:nvPr/>
        </p:nvPicPr>
        <p:blipFill>
          <a:blip r:embed="rId6" cstate="email">
            <a:extLst>
              <a:ext uri="{BEBA8EAE-BF5A-486C-A8C5-ECC9F3942E4B}">
                <a14:imgProps xmlns:a14="http://schemas.microsoft.com/office/drawing/2010/main">
                  <a14:imgLayer r:embed="rId7">
                    <a14:imgEffect>
                      <a14:artisticPhotocopy/>
                    </a14:imgEffect>
                    <a14:imgEffect>
                      <a14:brightnessContrast bright="40000" contrast="40000"/>
                    </a14:imgEffect>
                  </a14:imgLayer>
                </a14:imgProps>
              </a:ext>
              <a:ext uri="{28A0092B-C50C-407E-A947-70E740481C1C}">
                <a14:useLocalDpi xmlns:a14="http://schemas.microsoft.com/office/drawing/2010/main"/>
              </a:ext>
            </a:extLst>
          </a:blip>
          <a:srcRect/>
          <a:stretch/>
        </p:blipFill>
        <p:spPr>
          <a:xfrm>
            <a:off x="0" y="6636334"/>
            <a:ext cx="942391" cy="942391"/>
          </a:xfrm>
          <a:prstGeom prst="rect">
            <a:avLst/>
          </a:prstGeom>
        </p:spPr>
      </p:pic>
      <p:pic>
        <p:nvPicPr>
          <p:cNvPr id="34" name="18.1">
            <a:hlinkClick r:id="" action="ppaction://media"/>
            <a:extLst>
              <a:ext uri="{FF2B5EF4-FFF2-40B4-BE49-F238E27FC236}">
                <a16:creationId xmlns:a16="http://schemas.microsoft.com/office/drawing/2014/main" xmlns="" id="{71F1EA07-7645-469F-BD69-29F087D6EB17}"/>
              </a:ext>
            </a:extLst>
          </p:cNvPr>
          <p:cNvPicPr>
            <a:picLocks noChangeAspect="1"/>
          </p:cNvPicPr>
          <p:nvPr>
            <a:videoFile r:link="rId2"/>
            <p:extLst>
              <p:ext uri="{DAA4B4D4-6D71-4841-9C94-3DE7FCFB9230}">
                <p14:media xmlns:p14="http://schemas.microsoft.com/office/powerpoint/2010/main" r:embed="rId1"/>
              </p:ext>
            </p:extLst>
          </p:nvPr>
        </p:nvPicPr>
        <p:blipFill>
          <a:blip r:embed="rId8"/>
          <a:stretch>
            <a:fillRect/>
          </a:stretch>
        </p:blipFill>
        <p:spPr>
          <a:xfrm>
            <a:off x="60436" y="1290677"/>
            <a:ext cx="7262746" cy="4357647"/>
          </a:xfrm>
          <a:prstGeom prst="rect">
            <a:avLst/>
          </a:prstGeom>
        </p:spPr>
      </p:pic>
      <p:sp>
        <p:nvSpPr>
          <p:cNvPr id="35" name="Arrow: Pentagon 1">
            <a:extLst>
              <a:ext uri="{FF2B5EF4-FFF2-40B4-BE49-F238E27FC236}">
                <a16:creationId xmlns:a16="http://schemas.microsoft.com/office/drawing/2014/main" xmlns="" id="{762D1DBE-483C-4A4F-8A41-6CC1C008A756}"/>
              </a:ext>
            </a:extLst>
          </p:cNvPr>
          <p:cNvSpPr/>
          <p:nvPr/>
        </p:nvSpPr>
        <p:spPr>
          <a:xfrm rot="5400000">
            <a:off x="9186768" y="176589"/>
            <a:ext cx="656837" cy="3444250"/>
          </a:xfrm>
          <a:prstGeom prst="homePlate">
            <a:avLst>
              <a:gd name="adj" fmla="val 41789"/>
            </a:avLst>
          </a:prstGeom>
          <a:solidFill>
            <a:srgbClr val="21C5FF"/>
          </a:solidFill>
        </p:spPr>
        <p:style>
          <a:lnRef idx="0">
            <a:schemeClr val="accent1"/>
          </a:lnRef>
          <a:fillRef idx="3">
            <a:schemeClr val="accent1"/>
          </a:fillRef>
          <a:effectRef idx="3">
            <a:schemeClr val="accent1"/>
          </a:effectRef>
          <a:fontRef idx="minor">
            <a:schemeClr val="lt1"/>
          </a:fontRef>
        </p:style>
        <p:txBody>
          <a:bodyPr vert="vert270" rtlCol="1" anchor="ctr"/>
          <a:lstStyle/>
          <a:p>
            <a:pPr algn="ctr" rtl="1"/>
            <a:r>
              <a:rPr lang="fa-IR" sz="2400" dirty="0">
                <a:solidFill>
                  <a:schemeClr val="bg1"/>
                </a:solidFill>
                <a:cs typeface="B Titr" panose="00000700000000000000" pitchFamily="2" charset="-78"/>
              </a:rPr>
              <a:t>ایران اکنون به برکت انقلاب</a:t>
            </a:r>
          </a:p>
        </p:txBody>
      </p:sp>
      <p:sp>
        <p:nvSpPr>
          <p:cNvPr id="36" name="Rectangle: Rounded Corners 2">
            <a:extLst>
              <a:ext uri="{FF2B5EF4-FFF2-40B4-BE49-F238E27FC236}">
                <a16:creationId xmlns:a16="http://schemas.microsoft.com/office/drawing/2014/main" xmlns="" id="{9FFF932B-BA84-4C77-90D8-BEC9A9418EEB}"/>
              </a:ext>
            </a:extLst>
          </p:cNvPr>
          <p:cNvSpPr/>
          <p:nvPr/>
        </p:nvSpPr>
        <p:spPr>
          <a:xfrm>
            <a:off x="7496176" y="2427339"/>
            <a:ext cx="4359168" cy="607403"/>
          </a:xfrm>
          <a:prstGeom prst="roundRect">
            <a:avLst>
              <a:gd name="adj" fmla="val 44915"/>
            </a:avLst>
          </a:prstGeom>
          <a:solidFill>
            <a:srgbClr val="309315"/>
          </a:solidFill>
          <a:ln>
            <a:noFill/>
          </a:ln>
        </p:spPr>
        <p:style>
          <a:lnRef idx="1">
            <a:schemeClr val="accent5"/>
          </a:lnRef>
          <a:fillRef idx="2">
            <a:schemeClr val="accent5"/>
          </a:fillRef>
          <a:effectRef idx="1">
            <a:schemeClr val="accent5"/>
          </a:effectRef>
          <a:fontRef idx="minor">
            <a:schemeClr val="dk1"/>
          </a:fontRef>
        </p:style>
        <p:txBody>
          <a:bodyPr rtlCol="1" anchor="ctr"/>
          <a:lstStyle/>
          <a:p>
            <a:pPr algn="ctr" defTabSz="914400" rtl="1">
              <a:defRPr/>
            </a:pPr>
            <a:r>
              <a:rPr lang="fa-IR" sz="1800" b="1" dirty="0">
                <a:solidFill>
                  <a:prstClr val="white"/>
                </a:solidFill>
                <a:latin typeface="Noor_Titr" pitchFamily="2" charset="-78"/>
                <a:cs typeface="B Titr" panose="00000700000000000000" pitchFamily="2" charset="-78"/>
              </a:rPr>
              <a:t>در جایگاهی متعالی</a:t>
            </a:r>
          </a:p>
        </p:txBody>
      </p:sp>
      <p:sp>
        <p:nvSpPr>
          <p:cNvPr id="37" name="Rectangle: Rounded Corners 7">
            <a:extLst>
              <a:ext uri="{FF2B5EF4-FFF2-40B4-BE49-F238E27FC236}">
                <a16:creationId xmlns:a16="http://schemas.microsoft.com/office/drawing/2014/main" xmlns="" id="{4C176116-ED33-4FF1-A606-10C5F6EA7B14}"/>
              </a:ext>
            </a:extLst>
          </p:cNvPr>
          <p:cNvSpPr/>
          <p:nvPr/>
        </p:nvSpPr>
        <p:spPr>
          <a:xfrm>
            <a:off x="7496176" y="3023581"/>
            <a:ext cx="4359168" cy="607403"/>
          </a:xfrm>
          <a:prstGeom prst="roundRect">
            <a:avLst>
              <a:gd name="adj" fmla="val 44915"/>
            </a:avLst>
          </a:prstGeom>
          <a:solidFill>
            <a:schemeClr val="bg1"/>
          </a:solidFill>
          <a:ln>
            <a:noFill/>
          </a:ln>
        </p:spPr>
        <p:style>
          <a:lnRef idx="1">
            <a:schemeClr val="accent5"/>
          </a:lnRef>
          <a:fillRef idx="2">
            <a:schemeClr val="accent5"/>
          </a:fillRef>
          <a:effectRef idx="1">
            <a:schemeClr val="accent5"/>
          </a:effectRef>
          <a:fontRef idx="minor">
            <a:schemeClr val="dk1"/>
          </a:fontRef>
        </p:style>
        <p:txBody>
          <a:bodyPr rtlCol="1" anchor="ctr"/>
          <a:lstStyle/>
          <a:p>
            <a:pPr algn="ctr" defTabSz="914400" rtl="1">
              <a:defRPr/>
            </a:pPr>
            <a:r>
              <a:rPr lang="fa-IR" sz="1800" b="1" dirty="0">
                <a:solidFill>
                  <a:prstClr val="black"/>
                </a:solidFill>
                <a:latin typeface="Noor_Titr" pitchFamily="2" charset="-78"/>
                <a:cs typeface="B Titr" panose="00000700000000000000" pitchFamily="2" charset="-78"/>
              </a:rPr>
              <a:t>در جایگاهی شایسته ملت ایران در چشم جهانیان</a:t>
            </a:r>
          </a:p>
        </p:txBody>
      </p:sp>
      <p:sp>
        <p:nvSpPr>
          <p:cNvPr id="38" name="Rectangle: Rounded Corners 12">
            <a:extLst>
              <a:ext uri="{FF2B5EF4-FFF2-40B4-BE49-F238E27FC236}">
                <a16:creationId xmlns:a16="http://schemas.microsoft.com/office/drawing/2014/main" xmlns="" id="{49513B26-FA4A-4BD5-848B-67FBC85964F7}"/>
              </a:ext>
            </a:extLst>
          </p:cNvPr>
          <p:cNvSpPr/>
          <p:nvPr/>
        </p:nvSpPr>
        <p:spPr>
          <a:xfrm>
            <a:off x="7496175" y="3619823"/>
            <a:ext cx="4359168" cy="607403"/>
          </a:xfrm>
          <a:prstGeom prst="roundRect">
            <a:avLst>
              <a:gd name="adj" fmla="val 44915"/>
            </a:avLst>
          </a:prstGeom>
          <a:solidFill>
            <a:srgbClr val="FF0000"/>
          </a:solidFill>
          <a:ln>
            <a:noFill/>
          </a:ln>
        </p:spPr>
        <p:style>
          <a:lnRef idx="1">
            <a:schemeClr val="accent5"/>
          </a:lnRef>
          <a:fillRef idx="2">
            <a:schemeClr val="accent5"/>
          </a:fillRef>
          <a:effectRef idx="1">
            <a:schemeClr val="accent5"/>
          </a:effectRef>
          <a:fontRef idx="minor">
            <a:schemeClr val="dk1"/>
          </a:fontRef>
        </p:style>
        <p:txBody>
          <a:bodyPr rtlCol="1" anchor="ctr"/>
          <a:lstStyle/>
          <a:p>
            <a:pPr algn="ctr" defTabSz="914400" rtl="1">
              <a:defRPr/>
            </a:pPr>
            <a:r>
              <a:rPr lang="fa-IR" sz="1800" b="1" dirty="0">
                <a:solidFill>
                  <a:prstClr val="white"/>
                </a:solidFill>
                <a:latin typeface="Noor_Titr" pitchFamily="2" charset="-78"/>
                <a:cs typeface="B Titr" panose="00000700000000000000" pitchFamily="2" charset="-78"/>
              </a:rPr>
              <a:t>عبورکرده از بسی گردنه‌های دشوار در مسائل اساسی خویش</a:t>
            </a:r>
          </a:p>
        </p:txBody>
      </p:sp>
      <p:sp>
        <p:nvSpPr>
          <p:cNvPr id="39" name="Rectangle: Rounded Corners 18">
            <a:extLst>
              <a:ext uri="{FF2B5EF4-FFF2-40B4-BE49-F238E27FC236}">
                <a16:creationId xmlns:a16="http://schemas.microsoft.com/office/drawing/2014/main" xmlns="" id="{3CFB1A19-BA84-4D9C-B937-BDC618EF4405}"/>
              </a:ext>
            </a:extLst>
          </p:cNvPr>
          <p:cNvSpPr/>
          <p:nvPr/>
        </p:nvSpPr>
        <p:spPr>
          <a:xfrm>
            <a:off x="7885981" y="4812307"/>
            <a:ext cx="2712064" cy="642669"/>
          </a:xfrm>
          <a:prstGeom prst="roundRect">
            <a:avLst/>
          </a:prstGeom>
          <a:solidFill>
            <a:schemeClr val="accent4">
              <a:alpha val="50000"/>
            </a:schemeClr>
          </a:solidFill>
          <a:ln>
            <a:noFill/>
          </a:ln>
        </p:spPr>
        <p:style>
          <a:lnRef idx="0">
            <a:scrgbClr r="0" g="0" b="0"/>
          </a:lnRef>
          <a:fillRef idx="0">
            <a:scrgbClr r="0" g="0" b="0"/>
          </a:fillRef>
          <a:effectRef idx="0">
            <a:scrgbClr r="0" g="0" b="0"/>
          </a:effectRef>
          <a:fontRef idx="minor">
            <a:schemeClr val="lt1"/>
          </a:fontRef>
        </p:style>
        <p:txBody>
          <a:bodyPr rtlCol="1" anchor="ctr"/>
          <a:lstStyle/>
          <a:p>
            <a:pPr algn="ctr" defTabSz="914400" rtl="1">
              <a:defRPr/>
            </a:pPr>
            <a:endParaRPr lang="fa-IR" sz="1800" dirty="0">
              <a:solidFill>
                <a:prstClr val="white"/>
              </a:solidFill>
              <a:latin typeface="Calibri" panose="020F0502020204030204"/>
              <a:cs typeface="Arial" panose="020B0604020202020204" pitchFamily="34" charset="0"/>
            </a:endParaRPr>
          </a:p>
        </p:txBody>
      </p:sp>
      <p:sp>
        <p:nvSpPr>
          <p:cNvPr id="40" name="TextBox 39">
            <a:extLst>
              <a:ext uri="{FF2B5EF4-FFF2-40B4-BE49-F238E27FC236}">
                <a16:creationId xmlns:a16="http://schemas.microsoft.com/office/drawing/2014/main" xmlns="" id="{E6607783-0A29-476D-BAC4-2A0D84E95891}"/>
              </a:ext>
            </a:extLst>
          </p:cNvPr>
          <p:cNvSpPr txBox="1"/>
          <p:nvPr/>
        </p:nvSpPr>
        <p:spPr>
          <a:xfrm>
            <a:off x="8445806" y="4983984"/>
            <a:ext cx="2152239" cy="307777"/>
          </a:xfrm>
          <a:prstGeom prst="rect">
            <a:avLst/>
          </a:prstGeom>
          <a:noFill/>
        </p:spPr>
        <p:txBody>
          <a:bodyPr wrap="square">
            <a:spAutoFit/>
          </a:bodyPr>
          <a:lstStyle/>
          <a:p>
            <a:pPr algn="ctr" defTabSz="914400" rtl="1">
              <a:defRPr/>
            </a:pPr>
            <a:r>
              <a:rPr lang="fa-IR" sz="1400" b="1" dirty="0">
                <a:solidFill>
                  <a:prstClr val="white"/>
                </a:solidFill>
                <a:latin typeface="Noor_Titr" pitchFamily="2" charset="-78"/>
                <a:cs typeface="B Zar" panose="00000400000000000000" pitchFamily="2" charset="-78"/>
              </a:rPr>
              <a:t>پیروزی تضمین شده ملت ایران</a:t>
            </a:r>
          </a:p>
        </p:txBody>
      </p:sp>
      <p:pic>
        <p:nvPicPr>
          <p:cNvPr id="41" name="Picture 40">
            <a:extLst>
              <a:ext uri="{FF2B5EF4-FFF2-40B4-BE49-F238E27FC236}">
                <a16:creationId xmlns:a16="http://schemas.microsoft.com/office/drawing/2014/main" xmlns="" id="{071A3441-9DCF-4F61-96FA-1F3458363B9B}"/>
              </a:ext>
            </a:extLst>
          </p:cNvPr>
          <p:cNvPicPr>
            <a:picLocks noChangeAspect="1"/>
          </p:cNvPicPr>
          <p:nvPr/>
        </p:nvPicPr>
        <p:blipFill>
          <a:blip r:embed="rId9" cstate="email">
            <a:extLst>
              <a:ext uri="{28A0092B-C50C-407E-A947-70E740481C1C}">
                <a14:useLocalDpi xmlns:a14="http://schemas.microsoft.com/office/drawing/2010/main"/>
              </a:ext>
            </a:extLst>
          </a:blip>
          <a:stretch>
            <a:fillRect/>
          </a:stretch>
        </p:blipFill>
        <p:spPr>
          <a:xfrm>
            <a:off x="7930441" y="4864063"/>
            <a:ext cx="532618" cy="531470"/>
          </a:xfrm>
          <a:prstGeom prst="rect">
            <a:avLst/>
          </a:prstGeom>
        </p:spPr>
      </p:pic>
      <p:pic>
        <p:nvPicPr>
          <p:cNvPr id="42" name="13981201_36392_128k">
            <a:hlinkClick r:id="" action="ppaction://media"/>
            <a:extLst>
              <a:ext uri="{FF2B5EF4-FFF2-40B4-BE49-F238E27FC236}">
                <a16:creationId xmlns:a16="http://schemas.microsoft.com/office/drawing/2014/main" xmlns="" id="{F2CA0C1F-698F-446F-8767-5706CD2140DC}"/>
              </a:ext>
            </a:extLst>
          </p:cNvPr>
          <p:cNvPicPr>
            <a:picLocks noChangeAspect="1"/>
          </p:cNvPicPr>
          <p:nvPr>
            <a:audioFile r:link="rId4"/>
            <p:extLst>
              <p:ext uri="{DAA4B4D4-6D71-4841-9C94-3DE7FCFB9230}">
                <p14:media xmlns:p14="http://schemas.microsoft.com/office/powerpoint/2010/main" r:embed="rId3"/>
              </p:ext>
            </p:extLst>
          </p:nvPr>
        </p:nvPicPr>
        <p:blipFill>
          <a:blip r:embed="rId10"/>
          <a:stretch>
            <a:fillRect/>
          </a:stretch>
        </p:blipFill>
        <p:spPr>
          <a:xfrm>
            <a:off x="7945493" y="4879792"/>
            <a:ext cx="500315" cy="500315"/>
          </a:xfrm>
          <a:prstGeom prst="ellipse">
            <a:avLst/>
          </a:prstGeom>
          <a:ln>
            <a:noFill/>
          </a:ln>
          <a:effectLst>
            <a:softEdge rad="112500"/>
          </a:effectLst>
        </p:spPr>
      </p:pic>
      <p:sp>
        <p:nvSpPr>
          <p:cNvPr id="17" name="Rectangle 16"/>
          <p:cNvSpPr/>
          <p:nvPr/>
        </p:nvSpPr>
        <p:spPr>
          <a:xfrm>
            <a:off x="-14514" y="-46181"/>
            <a:ext cx="12206514" cy="1005543"/>
          </a:xfrm>
          <a:prstGeom prst="rect">
            <a:avLst/>
          </a:prstGeom>
          <a:solidFill>
            <a:schemeClr val="bg1">
              <a:alpha val="70000"/>
            </a:schemeClr>
          </a:solidFill>
          <a:ln>
            <a:noFill/>
          </a:ln>
          <a:effectLst>
            <a:softEdge rad="0"/>
          </a:effectLst>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rtl="1"/>
            <a:endParaRPr lang="fa-IR" sz="3276" dirty="0"/>
          </a:p>
        </p:txBody>
      </p:sp>
      <p:sp>
        <p:nvSpPr>
          <p:cNvPr id="18" name="Rounded Rectangle 17"/>
          <p:cNvSpPr/>
          <p:nvPr/>
        </p:nvSpPr>
        <p:spPr>
          <a:xfrm>
            <a:off x="9144000" y="179882"/>
            <a:ext cx="3005399" cy="596269"/>
          </a:xfrm>
          <a:prstGeom prst="roundRect">
            <a:avLst>
              <a:gd name="adj" fmla="val 18333"/>
            </a:avLst>
          </a:prstGeom>
          <a:solidFill>
            <a:srgbClr val="66FFCC"/>
          </a:solidFill>
          <a:ln/>
        </p:spPr>
        <p:style>
          <a:lnRef idx="0">
            <a:schemeClr val="accent2"/>
          </a:lnRef>
          <a:fillRef idx="3">
            <a:schemeClr val="accent2"/>
          </a:fillRef>
          <a:effectRef idx="3">
            <a:schemeClr val="accent2"/>
          </a:effectRef>
          <a:fontRef idx="minor">
            <a:schemeClr val="lt1"/>
          </a:fontRef>
        </p:style>
        <p:txBody>
          <a:bodyPr rtlCol="0" anchor="ctr"/>
          <a:lstStyle/>
          <a:p>
            <a:pPr algn="ctr" rtl="1"/>
            <a:r>
              <a:rPr lang="fa-IR" sz="2400" b="1" dirty="0">
                <a:solidFill>
                  <a:srgbClr val="002060"/>
                </a:solidFill>
                <a:latin typeface="Noor_Titr" pitchFamily="2" charset="-78"/>
                <a:cs typeface="B Titr" panose="00000700000000000000" pitchFamily="2" charset="-78"/>
              </a:rPr>
              <a:t>1. عظمت حادثه‌ی انقلاب</a:t>
            </a:r>
          </a:p>
        </p:txBody>
      </p:sp>
      <p:sp>
        <p:nvSpPr>
          <p:cNvPr id="23" name="Left Arrow 22"/>
          <p:cNvSpPr/>
          <p:nvPr/>
        </p:nvSpPr>
        <p:spPr>
          <a:xfrm>
            <a:off x="8476029" y="328112"/>
            <a:ext cx="457200" cy="299808"/>
          </a:xfrm>
          <a:prstGeom prst="leftArrow">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endParaRPr lang="fa-IR"/>
          </a:p>
        </p:txBody>
      </p:sp>
      <p:sp>
        <p:nvSpPr>
          <p:cNvPr id="24" name="Rounded Rectangle 23"/>
          <p:cNvSpPr/>
          <p:nvPr/>
        </p:nvSpPr>
        <p:spPr>
          <a:xfrm>
            <a:off x="5259859" y="179882"/>
            <a:ext cx="3005399" cy="596269"/>
          </a:xfrm>
          <a:prstGeom prst="roundRect">
            <a:avLst>
              <a:gd name="adj" fmla="val 18333"/>
            </a:avLst>
          </a:prstGeom>
          <a:solidFill>
            <a:srgbClr val="66FFCC"/>
          </a:solidFill>
          <a:ln/>
        </p:spPr>
        <p:style>
          <a:lnRef idx="0">
            <a:schemeClr val="accent2"/>
          </a:lnRef>
          <a:fillRef idx="3">
            <a:schemeClr val="accent2"/>
          </a:fillRef>
          <a:effectRef idx="3">
            <a:schemeClr val="accent2"/>
          </a:effectRef>
          <a:fontRef idx="minor">
            <a:schemeClr val="lt1"/>
          </a:fontRef>
        </p:style>
        <p:txBody>
          <a:bodyPr rtlCol="0" anchor="ctr"/>
          <a:lstStyle/>
          <a:p>
            <a:pPr algn="ctr" rtl="1"/>
            <a:r>
              <a:rPr lang="fa-IR" sz="2400" b="1" dirty="0">
                <a:solidFill>
                  <a:srgbClr val="002060"/>
                </a:solidFill>
                <a:latin typeface="Noor_Titr" pitchFamily="2" charset="-78"/>
                <a:cs typeface="B Titr" panose="00000700000000000000" pitchFamily="2" charset="-78"/>
              </a:rPr>
              <a:t>2. عظمت راهِ طی‌شده</a:t>
            </a:r>
          </a:p>
        </p:txBody>
      </p:sp>
      <p:sp>
        <p:nvSpPr>
          <p:cNvPr id="25" name="Left Arrow 24"/>
          <p:cNvSpPr/>
          <p:nvPr/>
        </p:nvSpPr>
        <p:spPr>
          <a:xfrm>
            <a:off x="4591888" y="328112"/>
            <a:ext cx="457200" cy="299808"/>
          </a:xfrm>
          <a:prstGeom prst="leftArrow">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endParaRPr lang="fa-IR"/>
          </a:p>
        </p:txBody>
      </p:sp>
      <p:sp>
        <p:nvSpPr>
          <p:cNvPr id="26" name="Rounded Rectangle 25"/>
          <p:cNvSpPr/>
          <p:nvPr/>
        </p:nvSpPr>
        <p:spPr>
          <a:xfrm>
            <a:off x="1046748" y="179882"/>
            <a:ext cx="3334370" cy="596269"/>
          </a:xfrm>
          <a:prstGeom prst="roundRect">
            <a:avLst>
              <a:gd name="adj" fmla="val 18333"/>
            </a:avLst>
          </a:prstGeom>
          <a:solidFill>
            <a:schemeClr val="bg1"/>
          </a:solidFill>
          <a:ln/>
        </p:spPr>
        <p:style>
          <a:lnRef idx="0">
            <a:schemeClr val="accent2"/>
          </a:lnRef>
          <a:fillRef idx="3">
            <a:schemeClr val="accent2"/>
          </a:fillRef>
          <a:effectRef idx="3">
            <a:schemeClr val="accent2"/>
          </a:effectRef>
          <a:fontRef idx="minor">
            <a:schemeClr val="lt1"/>
          </a:fontRef>
        </p:style>
        <p:txBody>
          <a:bodyPr rtlCol="0" anchor="ctr"/>
          <a:lstStyle/>
          <a:p>
            <a:pPr algn="ctr" rtl="1"/>
            <a:r>
              <a:rPr lang="fa-IR" sz="2200" b="1" dirty="0">
                <a:solidFill>
                  <a:srgbClr val="002060"/>
                </a:solidFill>
                <a:latin typeface="Noor_Titr" pitchFamily="2" charset="-78"/>
                <a:cs typeface="B Titr" panose="00000700000000000000" pitchFamily="2" charset="-78"/>
              </a:rPr>
              <a:t>واقعیّت امروز انقلاب اسلامی</a:t>
            </a:r>
          </a:p>
        </p:txBody>
      </p:sp>
    </p:spTree>
    <p:extLst>
      <p:ext uri="{BB962C8B-B14F-4D97-AF65-F5344CB8AC3E}">
        <p14:creationId xmlns:p14="http://schemas.microsoft.com/office/powerpoint/2010/main" val="2254231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nodeType="withEffect">
                                  <p:stCondLst>
                                    <p:cond delay="0"/>
                                  </p:stCondLst>
                                  <p:childTnLst>
                                    <p:set>
                                      <p:cBhvr>
                                        <p:cTn id="6" dur="1" fill="hold">
                                          <p:stCondLst>
                                            <p:cond delay="0"/>
                                          </p:stCondLst>
                                        </p:cTn>
                                        <p:tgtEl>
                                          <p:spTgt spid="34"/>
                                        </p:tgtEl>
                                        <p:attrNameLst>
                                          <p:attrName>style.visibility</p:attrName>
                                        </p:attrNameLst>
                                      </p:cBhvr>
                                      <p:to>
                                        <p:strVal val="visible"/>
                                      </p:to>
                                    </p:set>
                                    <p:anim calcmode="lin" valueType="num">
                                      <p:cBhvr>
                                        <p:cTn id="7" dur="500" fill="hold"/>
                                        <p:tgtEl>
                                          <p:spTgt spid="34"/>
                                        </p:tgtEl>
                                        <p:attrNameLst>
                                          <p:attrName>ppt_w</p:attrName>
                                        </p:attrNameLst>
                                      </p:cBhvr>
                                      <p:tavLst>
                                        <p:tav tm="0">
                                          <p:val>
                                            <p:fltVal val="0"/>
                                          </p:val>
                                        </p:tav>
                                        <p:tav tm="100000">
                                          <p:val>
                                            <p:strVal val="#ppt_w"/>
                                          </p:val>
                                        </p:tav>
                                      </p:tavLst>
                                    </p:anim>
                                    <p:anim calcmode="lin" valueType="num">
                                      <p:cBhvr>
                                        <p:cTn id="8" dur="500" fill="hold"/>
                                        <p:tgtEl>
                                          <p:spTgt spid="34"/>
                                        </p:tgtEl>
                                        <p:attrNameLst>
                                          <p:attrName>ppt_h</p:attrName>
                                        </p:attrNameLst>
                                      </p:cBhvr>
                                      <p:tavLst>
                                        <p:tav tm="0">
                                          <p:val>
                                            <p:fltVal val="0"/>
                                          </p:val>
                                        </p:tav>
                                        <p:tav tm="100000">
                                          <p:val>
                                            <p:strVal val="#ppt_h"/>
                                          </p:val>
                                        </p:tav>
                                      </p:tavLst>
                                    </p:anim>
                                    <p:animEffect transition="in" filter="fade">
                                      <p:cBhvr>
                                        <p:cTn id="9" dur="500"/>
                                        <p:tgtEl>
                                          <p:spTgt spid="34"/>
                                        </p:tgtEl>
                                      </p:cBhvr>
                                    </p:animEffect>
                                  </p:childTnLst>
                                </p:cTn>
                              </p:par>
                            </p:childTnLst>
                          </p:cTn>
                        </p:par>
                      </p:childTnLst>
                    </p:cTn>
                  </p:par>
                  <p:par>
                    <p:cTn id="10" fill="hold">
                      <p:stCondLst>
                        <p:cond delay="indefinite"/>
                      </p:stCondLst>
                      <p:childTnLst>
                        <p:par>
                          <p:cTn id="11" fill="hold">
                            <p:stCondLst>
                              <p:cond delay="0"/>
                            </p:stCondLst>
                            <p:childTnLst>
                              <p:par>
                                <p:cTn id="12" presetID="22" presetClass="entr" presetSubtype="1" fill="hold" grpId="0" nodeType="clickEffect">
                                  <p:stCondLst>
                                    <p:cond delay="0"/>
                                  </p:stCondLst>
                                  <p:childTnLst>
                                    <p:set>
                                      <p:cBhvr>
                                        <p:cTn id="13" dur="1" fill="hold">
                                          <p:stCondLst>
                                            <p:cond delay="0"/>
                                          </p:stCondLst>
                                        </p:cTn>
                                        <p:tgtEl>
                                          <p:spTgt spid="35"/>
                                        </p:tgtEl>
                                        <p:attrNameLst>
                                          <p:attrName>style.visibility</p:attrName>
                                        </p:attrNameLst>
                                      </p:cBhvr>
                                      <p:to>
                                        <p:strVal val="visible"/>
                                      </p:to>
                                    </p:set>
                                    <p:animEffect transition="in" filter="wipe(up)">
                                      <p:cBhvr>
                                        <p:cTn id="14" dur="500"/>
                                        <p:tgtEl>
                                          <p:spTgt spid="35"/>
                                        </p:tgtEl>
                                      </p:cBhvr>
                                    </p:animEffect>
                                  </p:childTnLst>
                                </p:cTn>
                              </p:par>
                            </p:childTnLst>
                          </p:cTn>
                        </p:par>
                      </p:childTnLst>
                    </p:cTn>
                  </p:par>
                  <p:par>
                    <p:cTn id="15" fill="hold">
                      <p:stCondLst>
                        <p:cond delay="indefinite"/>
                      </p:stCondLst>
                      <p:childTnLst>
                        <p:par>
                          <p:cTn id="16" fill="hold">
                            <p:stCondLst>
                              <p:cond delay="0"/>
                            </p:stCondLst>
                            <p:childTnLst>
                              <p:par>
                                <p:cTn id="17" presetID="14" presetClass="entr" presetSubtype="10" fill="hold" grpId="0" nodeType="clickEffect">
                                  <p:stCondLst>
                                    <p:cond delay="0"/>
                                  </p:stCondLst>
                                  <p:childTnLst>
                                    <p:set>
                                      <p:cBhvr>
                                        <p:cTn id="18" dur="1" fill="hold">
                                          <p:stCondLst>
                                            <p:cond delay="0"/>
                                          </p:stCondLst>
                                        </p:cTn>
                                        <p:tgtEl>
                                          <p:spTgt spid="36"/>
                                        </p:tgtEl>
                                        <p:attrNameLst>
                                          <p:attrName>style.visibility</p:attrName>
                                        </p:attrNameLst>
                                      </p:cBhvr>
                                      <p:to>
                                        <p:strVal val="visible"/>
                                      </p:to>
                                    </p:set>
                                    <p:animEffect transition="in" filter="randombar(horizontal)">
                                      <p:cBhvr>
                                        <p:cTn id="19" dur="500"/>
                                        <p:tgtEl>
                                          <p:spTgt spid="36"/>
                                        </p:tgtEl>
                                      </p:cBhvr>
                                    </p:animEffect>
                                  </p:childTnLst>
                                </p:cTn>
                              </p:par>
                            </p:childTnLst>
                          </p:cTn>
                        </p:par>
                      </p:childTnLst>
                    </p:cTn>
                  </p:par>
                  <p:par>
                    <p:cTn id="20" fill="hold">
                      <p:stCondLst>
                        <p:cond delay="indefinite"/>
                      </p:stCondLst>
                      <p:childTnLst>
                        <p:par>
                          <p:cTn id="21" fill="hold">
                            <p:stCondLst>
                              <p:cond delay="0"/>
                            </p:stCondLst>
                            <p:childTnLst>
                              <p:par>
                                <p:cTn id="22" presetID="14" presetClass="entr" presetSubtype="10" fill="hold" grpId="0" nodeType="clickEffect">
                                  <p:stCondLst>
                                    <p:cond delay="0"/>
                                  </p:stCondLst>
                                  <p:childTnLst>
                                    <p:set>
                                      <p:cBhvr>
                                        <p:cTn id="23" dur="1" fill="hold">
                                          <p:stCondLst>
                                            <p:cond delay="0"/>
                                          </p:stCondLst>
                                        </p:cTn>
                                        <p:tgtEl>
                                          <p:spTgt spid="37"/>
                                        </p:tgtEl>
                                        <p:attrNameLst>
                                          <p:attrName>style.visibility</p:attrName>
                                        </p:attrNameLst>
                                      </p:cBhvr>
                                      <p:to>
                                        <p:strVal val="visible"/>
                                      </p:to>
                                    </p:set>
                                    <p:animEffect transition="in" filter="randombar(horizontal)">
                                      <p:cBhvr>
                                        <p:cTn id="24" dur="500"/>
                                        <p:tgtEl>
                                          <p:spTgt spid="37"/>
                                        </p:tgtEl>
                                      </p:cBhvr>
                                    </p:animEffect>
                                  </p:childTnLst>
                                </p:cTn>
                              </p:par>
                            </p:childTnLst>
                          </p:cTn>
                        </p:par>
                      </p:childTnLst>
                    </p:cTn>
                  </p:par>
                  <p:par>
                    <p:cTn id="25" fill="hold">
                      <p:stCondLst>
                        <p:cond delay="indefinite"/>
                      </p:stCondLst>
                      <p:childTnLst>
                        <p:par>
                          <p:cTn id="26" fill="hold">
                            <p:stCondLst>
                              <p:cond delay="0"/>
                            </p:stCondLst>
                            <p:childTnLst>
                              <p:par>
                                <p:cTn id="27" presetID="14" presetClass="entr" presetSubtype="10" fill="hold" grpId="0" nodeType="clickEffect">
                                  <p:stCondLst>
                                    <p:cond delay="0"/>
                                  </p:stCondLst>
                                  <p:childTnLst>
                                    <p:set>
                                      <p:cBhvr>
                                        <p:cTn id="28" dur="1" fill="hold">
                                          <p:stCondLst>
                                            <p:cond delay="0"/>
                                          </p:stCondLst>
                                        </p:cTn>
                                        <p:tgtEl>
                                          <p:spTgt spid="38"/>
                                        </p:tgtEl>
                                        <p:attrNameLst>
                                          <p:attrName>style.visibility</p:attrName>
                                        </p:attrNameLst>
                                      </p:cBhvr>
                                      <p:to>
                                        <p:strVal val="visible"/>
                                      </p:to>
                                    </p:set>
                                    <p:animEffect transition="in" filter="randombar(horizontal)">
                                      <p:cBhvr>
                                        <p:cTn id="29" dur="500"/>
                                        <p:tgtEl>
                                          <p:spTgt spid="38"/>
                                        </p:tgtEl>
                                      </p:cBhvr>
                                    </p:animEffect>
                                  </p:childTnLst>
                                </p:cTn>
                              </p:par>
                            </p:childTnLst>
                          </p:cTn>
                        </p:par>
                      </p:childTnLst>
                    </p:cTn>
                  </p:par>
                  <p:par>
                    <p:cTn id="30" fill="hold">
                      <p:stCondLst>
                        <p:cond delay="indefinite"/>
                      </p:stCondLst>
                      <p:childTnLst>
                        <p:par>
                          <p:cTn id="31" fill="hold">
                            <p:stCondLst>
                              <p:cond delay="0"/>
                            </p:stCondLst>
                            <p:childTnLst>
                              <p:par>
                                <p:cTn id="32" presetID="22" presetClass="entr" presetSubtype="1" fill="hold" grpId="0" nodeType="clickEffect">
                                  <p:stCondLst>
                                    <p:cond delay="0"/>
                                  </p:stCondLst>
                                  <p:childTnLst>
                                    <p:set>
                                      <p:cBhvr>
                                        <p:cTn id="33" dur="1" fill="hold">
                                          <p:stCondLst>
                                            <p:cond delay="0"/>
                                          </p:stCondLst>
                                        </p:cTn>
                                        <p:tgtEl>
                                          <p:spTgt spid="39"/>
                                        </p:tgtEl>
                                        <p:attrNameLst>
                                          <p:attrName>style.visibility</p:attrName>
                                        </p:attrNameLst>
                                      </p:cBhvr>
                                      <p:to>
                                        <p:strVal val="visible"/>
                                      </p:to>
                                    </p:set>
                                    <p:animEffect transition="in" filter="wipe(up)">
                                      <p:cBhvr>
                                        <p:cTn id="34" dur="500"/>
                                        <p:tgtEl>
                                          <p:spTgt spid="39"/>
                                        </p:tgtEl>
                                      </p:cBhvr>
                                    </p:animEffect>
                                  </p:childTnLst>
                                </p:cTn>
                              </p:par>
                              <p:par>
                                <p:cTn id="35" presetID="22" presetClass="entr" presetSubtype="1" fill="hold" grpId="0" nodeType="withEffect">
                                  <p:stCondLst>
                                    <p:cond delay="0"/>
                                  </p:stCondLst>
                                  <p:childTnLst>
                                    <p:set>
                                      <p:cBhvr>
                                        <p:cTn id="36" dur="1" fill="hold">
                                          <p:stCondLst>
                                            <p:cond delay="0"/>
                                          </p:stCondLst>
                                        </p:cTn>
                                        <p:tgtEl>
                                          <p:spTgt spid="40"/>
                                        </p:tgtEl>
                                        <p:attrNameLst>
                                          <p:attrName>style.visibility</p:attrName>
                                        </p:attrNameLst>
                                      </p:cBhvr>
                                      <p:to>
                                        <p:strVal val="visible"/>
                                      </p:to>
                                    </p:set>
                                    <p:animEffect transition="in" filter="wipe(up)">
                                      <p:cBhvr>
                                        <p:cTn id="37" dur="500"/>
                                        <p:tgtEl>
                                          <p:spTgt spid="40"/>
                                        </p:tgtEl>
                                      </p:cBhvr>
                                    </p:animEffect>
                                  </p:childTnLst>
                                </p:cTn>
                              </p:par>
                              <p:par>
                                <p:cTn id="38" presetID="22" presetClass="entr" presetSubtype="1" fill="hold" nodeType="withEffect">
                                  <p:stCondLst>
                                    <p:cond delay="0"/>
                                  </p:stCondLst>
                                  <p:childTnLst>
                                    <p:set>
                                      <p:cBhvr>
                                        <p:cTn id="39" dur="1" fill="hold">
                                          <p:stCondLst>
                                            <p:cond delay="0"/>
                                          </p:stCondLst>
                                        </p:cTn>
                                        <p:tgtEl>
                                          <p:spTgt spid="41"/>
                                        </p:tgtEl>
                                        <p:attrNameLst>
                                          <p:attrName>style.visibility</p:attrName>
                                        </p:attrNameLst>
                                      </p:cBhvr>
                                      <p:to>
                                        <p:strVal val="visible"/>
                                      </p:to>
                                    </p:set>
                                    <p:animEffect transition="in" filter="wipe(up)">
                                      <p:cBhvr>
                                        <p:cTn id="40" dur="500"/>
                                        <p:tgtEl>
                                          <p:spTgt spid="41"/>
                                        </p:tgtEl>
                                      </p:cBhvr>
                                    </p:animEffect>
                                  </p:childTnLst>
                                </p:cTn>
                              </p:par>
                              <p:par>
                                <p:cTn id="41" presetID="22" presetClass="entr" presetSubtype="1" fill="hold" nodeType="withEffect">
                                  <p:stCondLst>
                                    <p:cond delay="0"/>
                                  </p:stCondLst>
                                  <p:childTnLst>
                                    <p:set>
                                      <p:cBhvr>
                                        <p:cTn id="42" dur="1" fill="hold">
                                          <p:stCondLst>
                                            <p:cond delay="0"/>
                                          </p:stCondLst>
                                        </p:cTn>
                                        <p:tgtEl>
                                          <p:spTgt spid="42"/>
                                        </p:tgtEl>
                                        <p:attrNameLst>
                                          <p:attrName>style.visibility</p:attrName>
                                        </p:attrNameLst>
                                      </p:cBhvr>
                                      <p:to>
                                        <p:strVal val="visible"/>
                                      </p:to>
                                    </p:set>
                                    <p:animEffect transition="in" filter="wipe(up)">
                                      <p:cBhvr>
                                        <p:cTn id="43" dur="500"/>
                                        <p:tgtEl>
                                          <p:spTgt spid="42"/>
                                        </p:tgtEl>
                                      </p:cBhvr>
                                    </p:animEffect>
                                  </p:childTnLst>
                                </p:cTn>
                              </p:par>
                            </p:childTnLst>
                          </p:cTn>
                        </p:par>
                      </p:childTnLst>
                    </p:cTn>
                  </p:par>
                </p:childTnLst>
              </p:cTn>
              <p:prevCondLst>
                <p:cond evt="onPrev" delay="0">
                  <p:tgtEl>
                    <p:sldTgt/>
                  </p:tgtEl>
                </p:cond>
              </p:prevCondLst>
              <p:nextCondLst>
                <p:cond evt="onNext" delay="0">
                  <p:tgtEl>
                    <p:sldTgt/>
                  </p:tgtEl>
                </p:cond>
              </p:nextCondLst>
            </p:seq>
            <p:video>
              <p:cMediaNode vol="80000">
                <p:cTn id="44" fill="hold" display="0">
                  <p:stCondLst>
                    <p:cond delay="indefinite"/>
                  </p:stCondLst>
                </p:cTn>
                <p:tgtEl>
                  <p:spTgt spid="34"/>
                </p:tgtEl>
              </p:cMediaNode>
            </p:video>
            <p:audio>
              <p:cMediaNode vol="80000">
                <p:cTn id="45" fill="hold" display="0">
                  <p:stCondLst>
                    <p:cond delay="indefinite"/>
                  </p:stCondLst>
                  <p:endCondLst>
                    <p:cond evt="onStopAudio" delay="0">
                      <p:tgtEl>
                        <p:sldTgt/>
                      </p:tgtEl>
                    </p:cond>
                  </p:endCondLst>
                </p:cTn>
                <p:tgtEl>
                  <p:spTgt spid="42"/>
                </p:tgtEl>
              </p:cMediaNode>
            </p:audio>
          </p:childTnLst>
        </p:cTn>
      </p:par>
    </p:tnLst>
    <p:bldLst>
      <p:bldP spid="35" grpId="0" animBg="1"/>
      <p:bldP spid="36" grpId="0" animBg="1"/>
      <p:bldP spid="37" grpId="0" animBg="1"/>
      <p:bldP spid="38" grpId="0" animBg="1"/>
      <p:bldP spid="39" grpId="0" animBg="1"/>
      <p:bldP spid="40"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 name="Picture 19">
            <a:extLst>
              <a:ext uri="{FF2B5EF4-FFF2-40B4-BE49-F238E27FC236}">
                <a16:creationId xmlns:a16="http://schemas.microsoft.com/office/drawing/2014/main" xmlns="" id="{084262F5-32DB-7A1C-D1EF-4943B3BA676D}"/>
              </a:ext>
            </a:extLst>
          </p:cNvPr>
          <p:cNvPicPr>
            <a:picLocks noChangeAspect="1"/>
          </p:cNvPicPr>
          <p:nvPr/>
        </p:nvPicPr>
        <p:blipFill rotWithShape="1">
          <a:blip r:embed="rId2" cstate="print">
            <a:extLst>
              <a:ext uri="{BEBA8EAE-BF5A-486C-A8C5-ECC9F3942E4B}">
                <a14:imgProps xmlns:a14="http://schemas.microsoft.com/office/drawing/2010/main">
                  <a14:imgLayer r:embed="rId3">
                    <a14:imgEffect>
                      <a14:sharpenSoften amount="50000"/>
                    </a14:imgEffect>
                    <a14:imgEffect>
                      <a14:saturation sat="400000"/>
                    </a14:imgEffect>
                  </a14:imgLayer>
                </a14:imgProps>
              </a:ext>
              <a:ext uri="{28A0092B-C50C-407E-A947-70E740481C1C}">
                <a14:useLocalDpi xmlns:a14="http://schemas.microsoft.com/office/drawing/2010/main" val="0"/>
              </a:ext>
            </a:extLst>
          </a:blip>
          <a:srcRect l="41096" t="13333" r="46595" b="28704"/>
          <a:stretch/>
        </p:blipFill>
        <p:spPr>
          <a:xfrm rot="5400000">
            <a:off x="5300455" y="-1110022"/>
            <a:ext cx="1591090" cy="5297992"/>
          </a:xfrm>
          <a:prstGeom prst="rect">
            <a:avLst/>
          </a:prstGeom>
        </p:spPr>
      </p:pic>
      <p:pic>
        <p:nvPicPr>
          <p:cNvPr id="12" name="Picture 11">
            <a:extLst>
              <a:ext uri="{FF2B5EF4-FFF2-40B4-BE49-F238E27FC236}">
                <a16:creationId xmlns:a16="http://schemas.microsoft.com/office/drawing/2014/main" xmlns="" id="{44187437-8BF2-87C3-61DC-2BFC645095B7}"/>
              </a:ext>
            </a:extLst>
          </p:cNvPr>
          <p:cNvPicPr>
            <a:picLocks noChangeAspect="1"/>
          </p:cNvPicPr>
          <p:nvPr/>
        </p:nvPicPr>
        <p:blipFill>
          <a:blip r:embed="rId4" cstate="print">
            <a:extLst>
              <a:ext uri="{BEBA8EAE-BF5A-486C-A8C5-ECC9F3942E4B}">
                <a14:imgProps xmlns:a14="http://schemas.microsoft.com/office/drawing/2010/main">
                  <a14:imgLayer r:embed="rId5">
                    <a14:imgEffect>
                      <a14:artisticPhotocopy/>
                    </a14:imgEffect>
                    <a14:imgEffect>
                      <a14:brightnessContrast bright="40000" contrast="40000"/>
                    </a14:imgEffect>
                  </a14:imgLayer>
                </a14:imgProps>
              </a:ext>
              <a:ext uri="{28A0092B-C50C-407E-A947-70E740481C1C}">
                <a14:useLocalDpi xmlns:a14="http://schemas.microsoft.com/office/drawing/2010/main" val="0"/>
              </a:ext>
            </a:extLst>
          </a:blip>
          <a:srcRect/>
          <a:stretch/>
        </p:blipFill>
        <p:spPr>
          <a:xfrm>
            <a:off x="0" y="6636334"/>
            <a:ext cx="942391" cy="942391"/>
          </a:xfrm>
          <a:prstGeom prst="rect">
            <a:avLst/>
          </a:prstGeom>
        </p:spPr>
      </p:pic>
      <p:sp>
        <p:nvSpPr>
          <p:cNvPr id="5" name="Rectangle 4">
            <a:extLst>
              <a:ext uri="{FF2B5EF4-FFF2-40B4-BE49-F238E27FC236}">
                <a16:creationId xmlns:a16="http://schemas.microsoft.com/office/drawing/2014/main" xmlns="" id="{2BFEC580-0795-D764-8050-7D592F2AA2AC}"/>
              </a:ext>
            </a:extLst>
          </p:cNvPr>
          <p:cNvSpPr/>
          <p:nvPr/>
        </p:nvSpPr>
        <p:spPr>
          <a:xfrm>
            <a:off x="4556235" y="1127863"/>
            <a:ext cx="3105806" cy="822222"/>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rtl="1"/>
            <a:r>
              <a:rPr lang="fa-IR" sz="2100" b="1" dirty="0">
                <a:solidFill>
                  <a:srgbClr val="00FF00"/>
                </a:solidFill>
                <a:cs typeface="B Titr" panose="00000700000000000000" pitchFamily="2" charset="-78"/>
              </a:rPr>
              <a:t>سرفصل‌های کلی</a:t>
            </a:r>
          </a:p>
          <a:p>
            <a:pPr algn="ctr" rtl="1">
              <a:lnSpc>
                <a:spcPct val="150000"/>
              </a:lnSpc>
            </a:pPr>
            <a:r>
              <a:rPr lang="fa-IR" sz="2100" b="1" dirty="0">
                <a:solidFill>
                  <a:srgbClr val="00FF00"/>
                </a:solidFill>
                <a:cs typeface="B Titr" panose="00000700000000000000" pitchFamily="2" charset="-78"/>
              </a:rPr>
              <a:t>بیانیه‌ی گام دوم انقلاب اسلامی</a:t>
            </a:r>
          </a:p>
        </p:txBody>
      </p:sp>
      <p:pic>
        <p:nvPicPr>
          <p:cNvPr id="7" name="Picture 6">
            <a:extLst>
              <a:ext uri="{FF2B5EF4-FFF2-40B4-BE49-F238E27FC236}">
                <a16:creationId xmlns:a16="http://schemas.microsoft.com/office/drawing/2014/main" xmlns="" id="{552536BD-986B-51AF-D51C-875797F8B29D}"/>
              </a:ext>
            </a:extLst>
          </p:cNvPr>
          <p:cNvPicPr>
            <a:picLocks noChangeAspect="1"/>
          </p:cNvPicPr>
          <p:nvPr/>
        </p:nvPicPr>
        <p:blipFill>
          <a:blip r:embed="rId6" cstate="print">
            <a:duotone>
              <a:schemeClr val="accent4">
                <a:shade val="45000"/>
                <a:satMod val="135000"/>
              </a:schemeClr>
              <a:prstClr val="white"/>
            </a:duotone>
            <a:extLst>
              <a:ext uri="{28A0092B-C50C-407E-A947-70E740481C1C}">
                <a14:useLocalDpi xmlns:a14="http://schemas.microsoft.com/office/drawing/2010/main" val="0"/>
              </a:ext>
            </a:extLst>
          </a:blip>
          <a:stretch>
            <a:fillRect/>
          </a:stretch>
        </p:blipFill>
        <p:spPr>
          <a:xfrm rot="10800000">
            <a:off x="9676712" y="2635754"/>
            <a:ext cx="532605" cy="515830"/>
          </a:xfrm>
          <a:prstGeom prst="rect">
            <a:avLst/>
          </a:prstGeom>
        </p:spPr>
      </p:pic>
      <p:sp>
        <p:nvSpPr>
          <p:cNvPr id="8" name="Rectangle: Rounded Corners 7">
            <a:extLst>
              <a:ext uri="{FF2B5EF4-FFF2-40B4-BE49-F238E27FC236}">
                <a16:creationId xmlns:a16="http://schemas.microsoft.com/office/drawing/2014/main" xmlns="" id="{74D89166-66DA-C49C-F40A-E1D7D01BAE3A}"/>
              </a:ext>
            </a:extLst>
          </p:cNvPr>
          <p:cNvSpPr/>
          <p:nvPr/>
        </p:nvSpPr>
        <p:spPr>
          <a:xfrm>
            <a:off x="2852928" y="2461669"/>
            <a:ext cx="6486144" cy="792000"/>
          </a:xfrm>
          <a:prstGeom prst="roundRect">
            <a:avLst>
              <a:gd name="adj" fmla="val 50000"/>
            </a:avLst>
          </a:prstGeom>
          <a:solidFill>
            <a:srgbClr val="009ED6"/>
          </a:solidFill>
          <a:ln w="38100">
            <a:solidFill>
              <a:srgbClr val="FFFF00"/>
            </a:solidFill>
          </a:ln>
        </p:spPr>
        <p:style>
          <a:lnRef idx="0">
            <a:schemeClr val="accent1"/>
          </a:lnRef>
          <a:fillRef idx="3">
            <a:schemeClr val="accent1"/>
          </a:fillRef>
          <a:effectRef idx="3">
            <a:schemeClr val="accent1"/>
          </a:effectRef>
          <a:fontRef idx="minor">
            <a:schemeClr val="lt1"/>
          </a:fontRef>
        </p:style>
        <p:txBody>
          <a:bodyPr rtlCol="1" anchor="ctr"/>
          <a:lstStyle/>
          <a:p>
            <a:pPr algn="ctr" rtl="1"/>
            <a:r>
              <a:rPr lang="fa-IR" sz="2800" b="1" dirty="0">
                <a:solidFill>
                  <a:srgbClr val="FFFF00"/>
                </a:solidFill>
                <a:latin typeface="Noor_Titr" pitchFamily="2" charset="-78"/>
                <a:cs typeface="B Titr" panose="00000700000000000000" pitchFamily="2" charset="-78"/>
              </a:rPr>
              <a:t>عظمت حادثه‌ی انقلاب</a:t>
            </a:r>
          </a:p>
        </p:txBody>
      </p:sp>
      <p:pic>
        <p:nvPicPr>
          <p:cNvPr id="13" name="Picture 12">
            <a:extLst>
              <a:ext uri="{FF2B5EF4-FFF2-40B4-BE49-F238E27FC236}">
                <a16:creationId xmlns:a16="http://schemas.microsoft.com/office/drawing/2014/main" xmlns="" id="{E9CB32E9-86CA-5646-21F5-7ECB9B5A1493}"/>
              </a:ext>
            </a:extLst>
          </p:cNvPr>
          <p:cNvPicPr>
            <a:picLocks noChangeAspect="1"/>
          </p:cNvPicPr>
          <p:nvPr/>
        </p:nvPicPr>
        <p:blipFill>
          <a:blip r:embed="rId6" cstate="print">
            <a:duotone>
              <a:schemeClr val="accent4">
                <a:shade val="45000"/>
                <a:satMod val="135000"/>
              </a:schemeClr>
              <a:prstClr val="white"/>
            </a:duotone>
            <a:extLst>
              <a:ext uri="{28A0092B-C50C-407E-A947-70E740481C1C}">
                <a14:useLocalDpi xmlns:a14="http://schemas.microsoft.com/office/drawing/2010/main" val="0"/>
              </a:ext>
            </a:extLst>
          </a:blip>
          <a:stretch>
            <a:fillRect/>
          </a:stretch>
        </p:blipFill>
        <p:spPr>
          <a:xfrm rot="10800000">
            <a:off x="9676713" y="3763310"/>
            <a:ext cx="532605" cy="515830"/>
          </a:xfrm>
          <a:prstGeom prst="rect">
            <a:avLst/>
          </a:prstGeom>
        </p:spPr>
      </p:pic>
      <p:sp>
        <p:nvSpPr>
          <p:cNvPr id="15" name="Rectangle: Rounded Corners 14">
            <a:extLst>
              <a:ext uri="{FF2B5EF4-FFF2-40B4-BE49-F238E27FC236}">
                <a16:creationId xmlns:a16="http://schemas.microsoft.com/office/drawing/2014/main" xmlns="" id="{D0810A26-D4E4-BB48-B087-E500E077BE80}"/>
              </a:ext>
            </a:extLst>
          </p:cNvPr>
          <p:cNvSpPr/>
          <p:nvPr/>
        </p:nvSpPr>
        <p:spPr>
          <a:xfrm>
            <a:off x="2852928" y="3589224"/>
            <a:ext cx="6486144" cy="792000"/>
          </a:xfrm>
          <a:prstGeom prst="roundRect">
            <a:avLst>
              <a:gd name="adj" fmla="val 50000"/>
            </a:avLst>
          </a:prstGeom>
          <a:solidFill>
            <a:srgbClr val="009ED6"/>
          </a:solidFill>
          <a:ln w="38100">
            <a:solidFill>
              <a:srgbClr val="FFFF00"/>
            </a:solidFill>
          </a:ln>
        </p:spPr>
        <p:style>
          <a:lnRef idx="0">
            <a:schemeClr val="accent1"/>
          </a:lnRef>
          <a:fillRef idx="3">
            <a:schemeClr val="accent1"/>
          </a:fillRef>
          <a:effectRef idx="3">
            <a:schemeClr val="accent1"/>
          </a:effectRef>
          <a:fontRef idx="minor">
            <a:schemeClr val="lt1"/>
          </a:fontRef>
        </p:style>
        <p:txBody>
          <a:bodyPr rtlCol="1" anchor="ctr"/>
          <a:lstStyle/>
          <a:p>
            <a:pPr algn="ctr" rtl="1"/>
            <a:r>
              <a:rPr lang="fa-IR" sz="2800" b="1" dirty="0">
                <a:solidFill>
                  <a:srgbClr val="FFFF00"/>
                </a:solidFill>
                <a:latin typeface="Noor_Titr" pitchFamily="2" charset="-78"/>
                <a:cs typeface="B Titr" panose="00000700000000000000" pitchFamily="2" charset="-78"/>
              </a:rPr>
              <a:t>عظمت راه طی‌شده</a:t>
            </a:r>
          </a:p>
        </p:txBody>
      </p:sp>
      <p:pic>
        <p:nvPicPr>
          <p:cNvPr id="16" name="Picture 15">
            <a:extLst>
              <a:ext uri="{FF2B5EF4-FFF2-40B4-BE49-F238E27FC236}">
                <a16:creationId xmlns:a16="http://schemas.microsoft.com/office/drawing/2014/main" xmlns="" id="{28E477CF-74F8-E75C-BBA1-777A9A37AF59}"/>
              </a:ext>
            </a:extLst>
          </p:cNvPr>
          <p:cNvPicPr>
            <a:picLocks noChangeAspect="1"/>
          </p:cNvPicPr>
          <p:nvPr/>
        </p:nvPicPr>
        <p:blipFill>
          <a:blip r:embed="rId6" cstate="print">
            <a:duotone>
              <a:schemeClr val="accent4">
                <a:shade val="45000"/>
                <a:satMod val="135000"/>
              </a:schemeClr>
              <a:prstClr val="white"/>
            </a:duotone>
            <a:extLst>
              <a:ext uri="{28A0092B-C50C-407E-A947-70E740481C1C}">
                <a14:useLocalDpi xmlns:a14="http://schemas.microsoft.com/office/drawing/2010/main" val="0"/>
              </a:ext>
            </a:extLst>
          </a:blip>
          <a:stretch>
            <a:fillRect/>
          </a:stretch>
        </p:blipFill>
        <p:spPr>
          <a:xfrm rot="10800000">
            <a:off x="9676714" y="4890864"/>
            <a:ext cx="532605" cy="515830"/>
          </a:xfrm>
          <a:prstGeom prst="rect">
            <a:avLst/>
          </a:prstGeom>
        </p:spPr>
      </p:pic>
      <p:sp>
        <p:nvSpPr>
          <p:cNvPr id="17" name="Rectangle: Rounded Corners 16">
            <a:extLst>
              <a:ext uri="{FF2B5EF4-FFF2-40B4-BE49-F238E27FC236}">
                <a16:creationId xmlns:a16="http://schemas.microsoft.com/office/drawing/2014/main" xmlns="" id="{B8CECF1B-AFFD-C8D0-DDCA-3699BBCD1393}"/>
              </a:ext>
            </a:extLst>
          </p:cNvPr>
          <p:cNvSpPr/>
          <p:nvPr/>
        </p:nvSpPr>
        <p:spPr>
          <a:xfrm>
            <a:off x="2852928" y="4716779"/>
            <a:ext cx="6486144" cy="792000"/>
          </a:xfrm>
          <a:prstGeom prst="roundRect">
            <a:avLst>
              <a:gd name="adj" fmla="val 50000"/>
            </a:avLst>
          </a:prstGeom>
          <a:solidFill>
            <a:srgbClr val="009ED6"/>
          </a:solidFill>
          <a:ln w="38100">
            <a:solidFill>
              <a:srgbClr val="FFFF00"/>
            </a:solidFill>
          </a:ln>
        </p:spPr>
        <p:style>
          <a:lnRef idx="0">
            <a:schemeClr val="accent1"/>
          </a:lnRef>
          <a:fillRef idx="3">
            <a:schemeClr val="accent1"/>
          </a:fillRef>
          <a:effectRef idx="3">
            <a:schemeClr val="accent1"/>
          </a:effectRef>
          <a:fontRef idx="minor">
            <a:schemeClr val="lt1"/>
          </a:fontRef>
        </p:style>
        <p:txBody>
          <a:bodyPr rtlCol="1" anchor="ctr"/>
          <a:lstStyle/>
          <a:p>
            <a:pPr algn="ctr" rtl="1"/>
            <a:r>
              <a:rPr lang="fa-IR" sz="2800" b="1" dirty="0">
                <a:solidFill>
                  <a:srgbClr val="FFFF00"/>
                </a:solidFill>
                <a:latin typeface="Noor_Titr" pitchFamily="2" charset="-78"/>
                <a:cs typeface="B Titr" panose="00000700000000000000" pitchFamily="2" charset="-78"/>
              </a:rPr>
              <a:t>نقش نیروی جوان متعهّد در تحقّق چشم‌انداز</a:t>
            </a:r>
            <a:endParaRPr lang="fa-IR" sz="1050" b="1" dirty="0">
              <a:solidFill>
                <a:srgbClr val="FFFF00"/>
              </a:solidFill>
              <a:cs typeface="B Titr" panose="00000700000000000000" pitchFamily="2" charset="-78"/>
            </a:endParaRPr>
          </a:p>
        </p:txBody>
      </p:sp>
      <p:pic>
        <p:nvPicPr>
          <p:cNvPr id="18" name="Picture 17">
            <a:extLst>
              <a:ext uri="{FF2B5EF4-FFF2-40B4-BE49-F238E27FC236}">
                <a16:creationId xmlns:a16="http://schemas.microsoft.com/office/drawing/2014/main" xmlns="" id="{DFFE7693-8B09-EE11-39ED-2DEB003D8E7B}"/>
              </a:ext>
            </a:extLst>
          </p:cNvPr>
          <p:cNvPicPr>
            <a:picLocks noChangeAspect="1"/>
          </p:cNvPicPr>
          <p:nvPr/>
        </p:nvPicPr>
        <p:blipFill>
          <a:blip r:embed="rId6" cstate="print">
            <a:duotone>
              <a:schemeClr val="accent4">
                <a:shade val="45000"/>
                <a:satMod val="135000"/>
              </a:schemeClr>
              <a:prstClr val="white"/>
            </a:duotone>
            <a:extLst>
              <a:ext uri="{28A0092B-C50C-407E-A947-70E740481C1C}">
                <a14:useLocalDpi xmlns:a14="http://schemas.microsoft.com/office/drawing/2010/main" val="0"/>
              </a:ext>
            </a:extLst>
          </a:blip>
          <a:stretch>
            <a:fillRect/>
          </a:stretch>
        </p:blipFill>
        <p:spPr>
          <a:xfrm rot="10800000">
            <a:off x="9676714" y="6018419"/>
            <a:ext cx="532605" cy="515830"/>
          </a:xfrm>
          <a:prstGeom prst="rect">
            <a:avLst/>
          </a:prstGeom>
        </p:spPr>
      </p:pic>
      <p:sp>
        <p:nvSpPr>
          <p:cNvPr id="19" name="Rectangle: Rounded Corners 18">
            <a:extLst>
              <a:ext uri="{FF2B5EF4-FFF2-40B4-BE49-F238E27FC236}">
                <a16:creationId xmlns:a16="http://schemas.microsoft.com/office/drawing/2014/main" xmlns="" id="{ED6B0CA3-D61A-6821-681B-404121499E4A}"/>
              </a:ext>
            </a:extLst>
          </p:cNvPr>
          <p:cNvSpPr/>
          <p:nvPr/>
        </p:nvSpPr>
        <p:spPr>
          <a:xfrm>
            <a:off x="2852928" y="5844334"/>
            <a:ext cx="6486144" cy="792000"/>
          </a:xfrm>
          <a:prstGeom prst="roundRect">
            <a:avLst>
              <a:gd name="adj" fmla="val 50000"/>
            </a:avLst>
          </a:prstGeom>
          <a:solidFill>
            <a:srgbClr val="009ED6"/>
          </a:solidFill>
          <a:ln w="38100">
            <a:solidFill>
              <a:srgbClr val="FFFF00"/>
            </a:solidFill>
          </a:ln>
        </p:spPr>
        <p:style>
          <a:lnRef idx="0">
            <a:schemeClr val="accent1"/>
          </a:lnRef>
          <a:fillRef idx="3">
            <a:schemeClr val="accent1"/>
          </a:fillRef>
          <a:effectRef idx="3">
            <a:schemeClr val="accent1"/>
          </a:effectRef>
          <a:fontRef idx="minor">
            <a:schemeClr val="lt1"/>
          </a:fontRef>
        </p:style>
        <p:txBody>
          <a:bodyPr rtlCol="1" anchor="ctr"/>
          <a:lstStyle/>
          <a:p>
            <a:pPr algn="ctr" rtl="1"/>
            <a:r>
              <a:rPr lang="fa-IR" sz="2800" b="1" dirty="0">
                <a:solidFill>
                  <a:srgbClr val="FFFF00"/>
                </a:solidFill>
                <a:latin typeface="Noor_Titr" pitchFamily="2" charset="-78"/>
                <a:cs typeface="B Titr" panose="00000700000000000000" pitchFamily="2" charset="-78"/>
              </a:rPr>
              <a:t>توصیه‌های هفت‌گانه گام دوم</a:t>
            </a:r>
            <a:endParaRPr lang="fa-IR" sz="1050" b="1" dirty="0">
              <a:solidFill>
                <a:srgbClr val="FFFF00"/>
              </a:solidFill>
              <a:cs typeface="B Titr" panose="00000700000000000000" pitchFamily="2" charset="-78"/>
            </a:endParaRPr>
          </a:p>
        </p:txBody>
      </p:sp>
      <p:sp>
        <p:nvSpPr>
          <p:cNvPr id="22" name="Rectangle 21">
            <a:extLst>
              <a:ext uri="{FF2B5EF4-FFF2-40B4-BE49-F238E27FC236}">
                <a16:creationId xmlns:a16="http://schemas.microsoft.com/office/drawing/2014/main" xmlns="" id="{CACA7607-59D3-0DB8-0095-7BB46839FFBF}"/>
              </a:ext>
            </a:extLst>
          </p:cNvPr>
          <p:cNvSpPr/>
          <p:nvPr/>
        </p:nvSpPr>
        <p:spPr>
          <a:xfrm>
            <a:off x="0" y="179882"/>
            <a:ext cx="12192000" cy="567331"/>
          </a:xfrm>
          <a:prstGeom prst="rect">
            <a:avLst/>
          </a:prstGeom>
          <a:solidFill>
            <a:srgbClr val="4016F2"/>
          </a:solidFill>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rtl="1"/>
            <a:endParaRPr lang="fa-IR"/>
          </a:p>
        </p:txBody>
      </p:sp>
      <p:pic>
        <p:nvPicPr>
          <p:cNvPr id="23" name="Picture 22">
            <a:extLst>
              <a:ext uri="{FF2B5EF4-FFF2-40B4-BE49-F238E27FC236}">
                <a16:creationId xmlns:a16="http://schemas.microsoft.com/office/drawing/2014/main" xmlns="" id="{8CBE0B15-D7E2-1943-3B39-363443F11CA5}"/>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11585575" y="198582"/>
            <a:ext cx="540768" cy="544847"/>
          </a:xfrm>
          <a:prstGeom prst="rect">
            <a:avLst/>
          </a:prstGeom>
        </p:spPr>
      </p:pic>
      <p:sp>
        <p:nvSpPr>
          <p:cNvPr id="24" name="TextBox 23">
            <a:extLst>
              <a:ext uri="{FF2B5EF4-FFF2-40B4-BE49-F238E27FC236}">
                <a16:creationId xmlns:a16="http://schemas.microsoft.com/office/drawing/2014/main" xmlns="" id="{AE01ECF0-9822-8A92-A8D2-E7263B2D66C7}"/>
              </a:ext>
            </a:extLst>
          </p:cNvPr>
          <p:cNvSpPr txBox="1"/>
          <p:nvPr/>
        </p:nvSpPr>
        <p:spPr>
          <a:xfrm>
            <a:off x="6334340" y="230961"/>
            <a:ext cx="5167849" cy="461665"/>
          </a:xfrm>
          <a:prstGeom prst="rect">
            <a:avLst/>
          </a:prstGeom>
          <a:noFill/>
        </p:spPr>
        <p:txBody>
          <a:bodyPr wrap="square" rtlCol="1">
            <a:spAutoFit/>
          </a:bodyPr>
          <a:lstStyle/>
          <a:p>
            <a:pPr algn="ctr" rtl="1"/>
            <a:r>
              <a:rPr lang="fa-IR" sz="2400" b="1" dirty="0">
                <a:solidFill>
                  <a:schemeClr val="bg1"/>
                </a:solidFill>
                <a:latin typeface="IranNastaliq" panose="02020505000000020003" pitchFamily="18" charset="0"/>
                <a:cs typeface="B Zar" panose="00000400000000000000" pitchFamily="2" charset="-78"/>
              </a:rPr>
              <a:t>کارگاه آشنایی با بیانیه گام دوم انقلاب اسلامی</a:t>
            </a:r>
          </a:p>
        </p:txBody>
      </p:sp>
    </p:spTree>
    <p:extLst>
      <p:ext uri="{BB962C8B-B14F-4D97-AF65-F5344CB8AC3E}">
        <p14:creationId xmlns:p14="http://schemas.microsoft.com/office/powerpoint/2010/main" val="27107872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2"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wipe(right)">
                                      <p:cBhvr>
                                        <p:cTn id="7" dur="500"/>
                                        <p:tgtEl>
                                          <p:spTgt spid="7"/>
                                        </p:tgtEl>
                                      </p:cBhvr>
                                    </p:animEffect>
                                  </p:childTnLst>
                                </p:cTn>
                              </p:par>
                            </p:childTnLst>
                          </p:cTn>
                        </p:par>
                        <p:par>
                          <p:cTn id="8" fill="hold">
                            <p:stCondLst>
                              <p:cond delay="500"/>
                            </p:stCondLst>
                            <p:childTnLst>
                              <p:par>
                                <p:cTn id="9" presetID="22" presetClass="entr" presetSubtype="2" fill="hold" grpId="0" nodeType="afterEffect">
                                  <p:stCondLst>
                                    <p:cond delay="0"/>
                                  </p:stCondLst>
                                  <p:childTnLst>
                                    <p:set>
                                      <p:cBhvr>
                                        <p:cTn id="10" dur="1" fill="hold">
                                          <p:stCondLst>
                                            <p:cond delay="0"/>
                                          </p:stCondLst>
                                        </p:cTn>
                                        <p:tgtEl>
                                          <p:spTgt spid="8"/>
                                        </p:tgtEl>
                                        <p:attrNameLst>
                                          <p:attrName>style.visibility</p:attrName>
                                        </p:attrNameLst>
                                      </p:cBhvr>
                                      <p:to>
                                        <p:strVal val="visible"/>
                                      </p:to>
                                    </p:set>
                                    <p:animEffect transition="in" filter="wipe(right)">
                                      <p:cBhvr>
                                        <p:cTn id="11" dur="500"/>
                                        <p:tgtEl>
                                          <p:spTgt spid="8"/>
                                        </p:tgtEl>
                                      </p:cBhvr>
                                    </p:animEffect>
                                  </p:childTnLst>
                                </p:cTn>
                              </p:par>
                            </p:childTnLst>
                          </p:cTn>
                        </p:par>
                      </p:childTnLst>
                    </p:cTn>
                  </p:par>
                  <p:par>
                    <p:cTn id="12" fill="hold">
                      <p:stCondLst>
                        <p:cond delay="indefinite"/>
                      </p:stCondLst>
                      <p:childTnLst>
                        <p:par>
                          <p:cTn id="13" fill="hold">
                            <p:stCondLst>
                              <p:cond delay="0"/>
                            </p:stCondLst>
                            <p:childTnLst>
                              <p:par>
                                <p:cTn id="14" presetID="22" presetClass="entr" presetSubtype="2" fill="hold" nodeType="clickEffect">
                                  <p:stCondLst>
                                    <p:cond delay="0"/>
                                  </p:stCondLst>
                                  <p:childTnLst>
                                    <p:set>
                                      <p:cBhvr>
                                        <p:cTn id="15" dur="1" fill="hold">
                                          <p:stCondLst>
                                            <p:cond delay="0"/>
                                          </p:stCondLst>
                                        </p:cTn>
                                        <p:tgtEl>
                                          <p:spTgt spid="13"/>
                                        </p:tgtEl>
                                        <p:attrNameLst>
                                          <p:attrName>style.visibility</p:attrName>
                                        </p:attrNameLst>
                                      </p:cBhvr>
                                      <p:to>
                                        <p:strVal val="visible"/>
                                      </p:to>
                                    </p:set>
                                    <p:animEffect transition="in" filter="wipe(right)">
                                      <p:cBhvr>
                                        <p:cTn id="16" dur="500"/>
                                        <p:tgtEl>
                                          <p:spTgt spid="13"/>
                                        </p:tgtEl>
                                      </p:cBhvr>
                                    </p:animEffect>
                                  </p:childTnLst>
                                </p:cTn>
                              </p:par>
                            </p:childTnLst>
                          </p:cTn>
                        </p:par>
                        <p:par>
                          <p:cTn id="17" fill="hold">
                            <p:stCondLst>
                              <p:cond delay="500"/>
                            </p:stCondLst>
                            <p:childTnLst>
                              <p:par>
                                <p:cTn id="18" presetID="22" presetClass="entr" presetSubtype="2" fill="hold" grpId="0" nodeType="afterEffect">
                                  <p:stCondLst>
                                    <p:cond delay="0"/>
                                  </p:stCondLst>
                                  <p:childTnLst>
                                    <p:set>
                                      <p:cBhvr>
                                        <p:cTn id="19" dur="1" fill="hold">
                                          <p:stCondLst>
                                            <p:cond delay="0"/>
                                          </p:stCondLst>
                                        </p:cTn>
                                        <p:tgtEl>
                                          <p:spTgt spid="15"/>
                                        </p:tgtEl>
                                        <p:attrNameLst>
                                          <p:attrName>style.visibility</p:attrName>
                                        </p:attrNameLst>
                                      </p:cBhvr>
                                      <p:to>
                                        <p:strVal val="visible"/>
                                      </p:to>
                                    </p:set>
                                    <p:animEffect transition="in" filter="wipe(right)">
                                      <p:cBhvr>
                                        <p:cTn id="20" dur="500"/>
                                        <p:tgtEl>
                                          <p:spTgt spid="15"/>
                                        </p:tgtEl>
                                      </p:cBhvr>
                                    </p:animEffect>
                                  </p:childTnLst>
                                </p:cTn>
                              </p:par>
                            </p:childTnLst>
                          </p:cTn>
                        </p:par>
                      </p:childTnLst>
                    </p:cTn>
                  </p:par>
                  <p:par>
                    <p:cTn id="21" fill="hold">
                      <p:stCondLst>
                        <p:cond delay="indefinite"/>
                      </p:stCondLst>
                      <p:childTnLst>
                        <p:par>
                          <p:cTn id="22" fill="hold">
                            <p:stCondLst>
                              <p:cond delay="0"/>
                            </p:stCondLst>
                            <p:childTnLst>
                              <p:par>
                                <p:cTn id="23" presetID="22" presetClass="entr" presetSubtype="2" fill="hold" nodeType="clickEffect">
                                  <p:stCondLst>
                                    <p:cond delay="0"/>
                                  </p:stCondLst>
                                  <p:childTnLst>
                                    <p:set>
                                      <p:cBhvr>
                                        <p:cTn id="24" dur="1" fill="hold">
                                          <p:stCondLst>
                                            <p:cond delay="0"/>
                                          </p:stCondLst>
                                        </p:cTn>
                                        <p:tgtEl>
                                          <p:spTgt spid="16"/>
                                        </p:tgtEl>
                                        <p:attrNameLst>
                                          <p:attrName>style.visibility</p:attrName>
                                        </p:attrNameLst>
                                      </p:cBhvr>
                                      <p:to>
                                        <p:strVal val="visible"/>
                                      </p:to>
                                    </p:set>
                                    <p:animEffect transition="in" filter="wipe(right)">
                                      <p:cBhvr>
                                        <p:cTn id="25" dur="500"/>
                                        <p:tgtEl>
                                          <p:spTgt spid="16"/>
                                        </p:tgtEl>
                                      </p:cBhvr>
                                    </p:animEffect>
                                  </p:childTnLst>
                                </p:cTn>
                              </p:par>
                            </p:childTnLst>
                          </p:cTn>
                        </p:par>
                        <p:par>
                          <p:cTn id="26" fill="hold">
                            <p:stCondLst>
                              <p:cond delay="500"/>
                            </p:stCondLst>
                            <p:childTnLst>
                              <p:par>
                                <p:cTn id="27" presetID="22" presetClass="entr" presetSubtype="2" fill="hold" grpId="0" nodeType="afterEffect">
                                  <p:stCondLst>
                                    <p:cond delay="0"/>
                                  </p:stCondLst>
                                  <p:childTnLst>
                                    <p:set>
                                      <p:cBhvr>
                                        <p:cTn id="28" dur="1" fill="hold">
                                          <p:stCondLst>
                                            <p:cond delay="0"/>
                                          </p:stCondLst>
                                        </p:cTn>
                                        <p:tgtEl>
                                          <p:spTgt spid="17"/>
                                        </p:tgtEl>
                                        <p:attrNameLst>
                                          <p:attrName>style.visibility</p:attrName>
                                        </p:attrNameLst>
                                      </p:cBhvr>
                                      <p:to>
                                        <p:strVal val="visible"/>
                                      </p:to>
                                    </p:set>
                                    <p:animEffect transition="in" filter="wipe(right)">
                                      <p:cBhvr>
                                        <p:cTn id="29" dur="500"/>
                                        <p:tgtEl>
                                          <p:spTgt spid="17"/>
                                        </p:tgtEl>
                                      </p:cBhvr>
                                    </p:animEffect>
                                  </p:childTnLst>
                                </p:cTn>
                              </p:par>
                            </p:childTnLst>
                          </p:cTn>
                        </p:par>
                      </p:childTnLst>
                    </p:cTn>
                  </p:par>
                  <p:par>
                    <p:cTn id="30" fill="hold">
                      <p:stCondLst>
                        <p:cond delay="indefinite"/>
                      </p:stCondLst>
                      <p:childTnLst>
                        <p:par>
                          <p:cTn id="31" fill="hold">
                            <p:stCondLst>
                              <p:cond delay="0"/>
                            </p:stCondLst>
                            <p:childTnLst>
                              <p:par>
                                <p:cTn id="32" presetID="22" presetClass="entr" presetSubtype="2" fill="hold" nodeType="clickEffect">
                                  <p:stCondLst>
                                    <p:cond delay="0"/>
                                  </p:stCondLst>
                                  <p:childTnLst>
                                    <p:set>
                                      <p:cBhvr>
                                        <p:cTn id="33" dur="1" fill="hold">
                                          <p:stCondLst>
                                            <p:cond delay="0"/>
                                          </p:stCondLst>
                                        </p:cTn>
                                        <p:tgtEl>
                                          <p:spTgt spid="18"/>
                                        </p:tgtEl>
                                        <p:attrNameLst>
                                          <p:attrName>style.visibility</p:attrName>
                                        </p:attrNameLst>
                                      </p:cBhvr>
                                      <p:to>
                                        <p:strVal val="visible"/>
                                      </p:to>
                                    </p:set>
                                    <p:animEffect transition="in" filter="wipe(right)">
                                      <p:cBhvr>
                                        <p:cTn id="34" dur="500"/>
                                        <p:tgtEl>
                                          <p:spTgt spid="18"/>
                                        </p:tgtEl>
                                      </p:cBhvr>
                                    </p:animEffect>
                                  </p:childTnLst>
                                </p:cTn>
                              </p:par>
                            </p:childTnLst>
                          </p:cTn>
                        </p:par>
                        <p:par>
                          <p:cTn id="35" fill="hold">
                            <p:stCondLst>
                              <p:cond delay="500"/>
                            </p:stCondLst>
                            <p:childTnLst>
                              <p:par>
                                <p:cTn id="36" presetID="22" presetClass="entr" presetSubtype="2" fill="hold" grpId="0" nodeType="afterEffect">
                                  <p:stCondLst>
                                    <p:cond delay="0"/>
                                  </p:stCondLst>
                                  <p:childTnLst>
                                    <p:set>
                                      <p:cBhvr>
                                        <p:cTn id="37" dur="1" fill="hold">
                                          <p:stCondLst>
                                            <p:cond delay="0"/>
                                          </p:stCondLst>
                                        </p:cTn>
                                        <p:tgtEl>
                                          <p:spTgt spid="19"/>
                                        </p:tgtEl>
                                        <p:attrNameLst>
                                          <p:attrName>style.visibility</p:attrName>
                                        </p:attrNameLst>
                                      </p:cBhvr>
                                      <p:to>
                                        <p:strVal val="visible"/>
                                      </p:to>
                                    </p:set>
                                    <p:animEffect transition="in" filter="wipe(right)">
                                      <p:cBhvr>
                                        <p:cTn id="38"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15" grpId="0" animBg="1"/>
      <p:bldP spid="17" grpId="0" animBg="1"/>
      <p:bldP spid="19" grpId="0" animBg="1"/>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xmlns="" id="{CACA7607-59D3-0DB8-0095-7BB46839FFBF}"/>
              </a:ext>
            </a:extLst>
          </p:cNvPr>
          <p:cNvSpPr/>
          <p:nvPr/>
        </p:nvSpPr>
        <p:spPr>
          <a:xfrm>
            <a:off x="0" y="179882"/>
            <a:ext cx="12192000" cy="567331"/>
          </a:xfrm>
          <a:prstGeom prst="rect">
            <a:avLst/>
          </a:prstGeom>
          <a:solidFill>
            <a:srgbClr val="4016F2"/>
          </a:solidFill>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rtl="1"/>
            <a:endParaRPr lang="fa-IR"/>
          </a:p>
        </p:txBody>
      </p:sp>
      <p:pic>
        <p:nvPicPr>
          <p:cNvPr id="17" name="Picture 16">
            <a:extLst>
              <a:ext uri="{FF2B5EF4-FFF2-40B4-BE49-F238E27FC236}">
                <a16:creationId xmlns:a16="http://schemas.microsoft.com/office/drawing/2014/main" xmlns="" id="{8CBE0B15-D7E2-1943-3B39-363443F11CA5}"/>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11585575" y="198582"/>
            <a:ext cx="540768" cy="544847"/>
          </a:xfrm>
          <a:prstGeom prst="rect">
            <a:avLst/>
          </a:prstGeom>
        </p:spPr>
      </p:pic>
      <p:sp>
        <p:nvSpPr>
          <p:cNvPr id="18" name="TextBox 17">
            <a:extLst>
              <a:ext uri="{FF2B5EF4-FFF2-40B4-BE49-F238E27FC236}">
                <a16:creationId xmlns:a16="http://schemas.microsoft.com/office/drawing/2014/main" xmlns="" id="{AE01ECF0-9822-8A92-A8D2-E7263B2D66C7}"/>
              </a:ext>
            </a:extLst>
          </p:cNvPr>
          <p:cNvSpPr txBox="1"/>
          <p:nvPr/>
        </p:nvSpPr>
        <p:spPr>
          <a:xfrm>
            <a:off x="6334340" y="230961"/>
            <a:ext cx="5167849" cy="461665"/>
          </a:xfrm>
          <a:prstGeom prst="rect">
            <a:avLst/>
          </a:prstGeom>
          <a:noFill/>
        </p:spPr>
        <p:txBody>
          <a:bodyPr wrap="square" rtlCol="1">
            <a:spAutoFit/>
          </a:bodyPr>
          <a:lstStyle/>
          <a:p>
            <a:pPr algn="l" rtl="1"/>
            <a:r>
              <a:rPr lang="fa-IR" sz="2400" b="1" dirty="0">
                <a:solidFill>
                  <a:schemeClr val="bg1"/>
                </a:solidFill>
                <a:latin typeface="IranNastaliq" panose="02020505000000020003" pitchFamily="18" charset="0"/>
                <a:cs typeface="B Zar" panose="00000400000000000000" pitchFamily="2" charset="-78"/>
              </a:rPr>
              <a:t>کارگاه آشنایی با بیانیه گام دوم انقلاب اسلامی</a:t>
            </a:r>
          </a:p>
        </p:txBody>
      </p:sp>
      <p:pic>
        <p:nvPicPr>
          <p:cNvPr id="19" name="Picture 18">
            <a:extLst>
              <a:ext uri="{FF2B5EF4-FFF2-40B4-BE49-F238E27FC236}">
                <a16:creationId xmlns:a16="http://schemas.microsoft.com/office/drawing/2014/main" xmlns="" id="{084262F5-32DB-7A1C-D1EF-4943B3BA676D}"/>
              </a:ext>
            </a:extLst>
          </p:cNvPr>
          <p:cNvPicPr>
            <a:picLocks noChangeAspect="1"/>
          </p:cNvPicPr>
          <p:nvPr/>
        </p:nvPicPr>
        <p:blipFill rotWithShape="1">
          <a:blip r:embed="rId3" cstate="email">
            <a:extLst>
              <a:ext uri="{28A0092B-C50C-407E-A947-70E740481C1C}">
                <a14:useLocalDpi xmlns:a14="http://schemas.microsoft.com/office/drawing/2010/main"/>
              </a:ext>
            </a:extLst>
          </a:blip>
          <a:srcRect/>
          <a:stretch/>
        </p:blipFill>
        <p:spPr>
          <a:xfrm rot="5400000">
            <a:off x="5767368" y="-1747411"/>
            <a:ext cx="731830" cy="5675267"/>
          </a:xfrm>
          <a:prstGeom prst="rect">
            <a:avLst/>
          </a:prstGeom>
        </p:spPr>
      </p:pic>
      <p:sp>
        <p:nvSpPr>
          <p:cNvPr id="20" name="Rectangle 19">
            <a:extLst>
              <a:ext uri="{FF2B5EF4-FFF2-40B4-BE49-F238E27FC236}">
                <a16:creationId xmlns:a16="http://schemas.microsoft.com/office/drawing/2014/main" xmlns="" id="{2BFEC580-0795-D764-8050-7D592F2AA2AC}"/>
              </a:ext>
            </a:extLst>
          </p:cNvPr>
          <p:cNvSpPr/>
          <p:nvPr/>
        </p:nvSpPr>
        <p:spPr>
          <a:xfrm>
            <a:off x="4161485" y="672014"/>
            <a:ext cx="3902962" cy="822222"/>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rtl="1"/>
            <a:r>
              <a:rPr lang="fa-IR" sz="1700" b="1" dirty="0">
                <a:solidFill>
                  <a:schemeClr val="bg1"/>
                </a:solidFill>
                <a:cs typeface="B Zar" panose="00000400000000000000" pitchFamily="2" charset="-78"/>
              </a:rPr>
              <a:t>نمای کلّی بیانیه‌ی گام دوم انقلاب اسلامی</a:t>
            </a:r>
          </a:p>
        </p:txBody>
      </p:sp>
      <p:sp>
        <p:nvSpPr>
          <p:cNvPr id="32" name="Rounded Rectangle 31"/>
          <p:cNvSpPr/>
          <p:nvPr/>
        </p:nvSpPr>
        <p:spPr>
          <a:xfrm>
            <a:off x="6299752" y="1461790"/>
            <a:ext cx="4210587" cy="2541621"/>
          </a:xfrm>
          <a:prstGeom prst="roundRect">
            <a:avLst>
              <a:gd name="adj" fmla="val 8816"/>
            </a:avLst>
          </a:prstGeom>
          <a:noFill/>
          <a:ln w="38100">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69877" indent="-269877" algn="r" rtl="1">
              <a:lnSpc>
                <a:spcPct val="150000"/>
              </a:lnSpc>
              <a:buAutoNum type="arabicPeriod"/>
            </a:pPr>
            <a:r>
              <a:rPr lang="fa-IR" sz="1800" b="1" dirty="0">
                <a:solidFill>
                  <a:srgbClr val="FFFF00"/>
                </a:solidFill>
                <a:latin typeface="B Zar "/>
                <a:cs typeface="B Titr" panose="00000700000000000000" pitchFamily="2" charset="-78"/>
              </a:rPr>
              <a:t>پایبندی به آرمان‌ها</a:t>
            </a:r>
          </a:p>
          <a:p>
            <a:pPr marL="269877" indent="-269877" algn="r" rtl="1">
              <a:lnSpc>
                <a:spcPct val="150000"/>
              </a:lnSpc>
              <a:buAutoNum type="arabicPeriod"/>
            </a:pPr>
            <a:r>
              <a:rPr lang="fa-IR" sz="1800" b="1" dirty="0">
                <a:solidFill>
                  <a:srgbClr val="FFFF00"/>
                </a:solidFill>
                <a:latin typeface="B Zar "/>
                <a:cs typeface="B Titr" panose="00000700000000000000" pitchFamily="2" charset="-78"/>
              </a:rPr>
              <a:t> انقلاب اسلامی آغازگر عصر جدید عالم</a:t>
            </a:r>
          </a:p>
          <a:p>
            <a:pPr marL="269877" indent="-269877" algn="r" rtl="1">
              <a:lnSpc>
                <a:spcPct val="150000"/>
              </a:lnSpc>
              <a:buAutoNum type="arabicPeriod"/>
            </a:pPr>
            <a:r>
              <a:rPr lang="fa-IR" sz="1800" b="1" dirty="0">
                <a:solidFill>
                  <a:srgbClr val="FFFF00"/>
                </a:solidFill>
                <a:latin typeface="B Zar "/>
                <a:cs typeface="B Titr" panose="00000700000000000000" pitchFamily="2" charset="-78"/>
              </a:rPr>
              <a:t>تاریخ مصرف نداشتن شعارهای جهانی انقلاب</a:t>
            </a:r>
          </a:p>
          <a:p>
            <a:pPr marL="269877" indent="-269877" algn="r" rtl="1">
              <a:lnSpc>
                <a:spcPct val="150000"/>
              </a:lnSpc>
              <a:buAutoNum type="arabicPeriod"/>
            </a:pPr>
            <a:r>
              <a:rPr lang="fa-IR" sz="1800" b="1" dirty="0">
                <a:solidFill>
                  <a:srgbClr val="FFFF00"/>
                </a:solidFill>
                <a:latin typeface="B Zar "/>
                <a:cs typeface="B Titr" panose="00000700000000000000" pitchFamily="2" charset="-78"/>
              </a:rPr>
              <a:t> انقلاب اسلامی پدیده‌ای زنده و بااراده</a:t>
            </a:r>
          </a:p>
          <a:p>
            <a:pPr marL="269877" indent="-269877" algn="r" rtl="1">
              <a:lnSpc>
                <a:spcPct val="150000"/>
              </a:lnSpc>
              <a:buAutoNum type="arabicPeriod"/>
            </a:pPr>
            <a:r>
              <a:rPr lang="fa-IR" sz="1800" b="1" dirty="0">
                <a:solidFill>
                  <a:srgbClr val="FFFF00"/>
                </a:solidFill>
                <a:latin typeface="B Zar "/>
                <a:cs typeface="B Titr" panose="00000700000000000000" pitchFamily="2" charset="-78"/>
              </a:rPr>
              <a:t>نه متحجّرو نه بی‌مبالات</a:t>
            </a:r>
          </a:p>
          <a:p>
            <a:pPr marL="269877" indent="-269877" algn="r" rtl="1">
              <a:lnSpc>
                <a:spcPct val="150000"/>
              </a:lnSpc>
              <a:buAutoNum type="arabicPeriod"/>
            </a:pPr>
            <a:r>
              <a:rPr lang="fa-IR" sz="1800" b="1" dirty="0">
                <a:solidFill>
                  <a:srgbClr val="FFFF00"/>
                </a:solidFill>
                <a:latin typeface="B Zar "/>
                <a:cs typeface="B Titr" panose="00000700000000000000" pitchFamily="2" charset="-78"/>
              </a:rPr>
              <a:t> انقلاب اسلامی قدرتمند امّا مهربان و باگذشت</a:t>
            </a:r>
          </a:p>
        </p:txBody>
      </p:sp>
      <p:sp>
        <p:nvSpPr>
          <p:cNvPr id="33" name="Rounded Rectangle 32"/>
          <p:cNvSpPr/>
          <p:nvPr/>
        </p:nvSpPr>
        <p:spPr>
          <a:xfrm>
            <a:off x="155815" y="2397204"/>
            <a:ext cx="3144055" cy="460761"/>
          </a:xfrm>
          <a:prstGeom prst="roundRect">
            <a:avLst/>
          </a:prstGeom>
          <a:noFill/>
          <a:ln w="38100">
            <a:solidFill>
              <a:srgbClr val="00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1"/>
            <a:r>
              <a:rPr lang="fa-IR" sz="1800" b="1" dirty="0">
                <a:solidFill>
                  <a:srgbClr val="00FF00"/>
                </a:solidFill>
                <a:latin typeface="B Zar "/>
                <a:cs typeface="B Titr" panose="00000700000000000000" pitchFamily="2" charset="-78"/>
              </a:rPr>
              <a:t>حرکت به سمت تمدن نوین اسلامی</a:t>
            </a:r>
          </a:p>
        </p:txBody>
      </p:sp>
      <p:sp>
        <p:nvSpPr>
          <p:cNvPr id="34" name="Rounded Rectangle 33"/>
          <p:cNvSpPr/>
          <p:nvPr/>
        </p:nvSpPr>
        <p:spPr>
          <a:xfrm>
            <a:off x="6384223" y="4975509"/>
            <a:ext cx="4126116" cy="1648869"/>
          </a:xfrm>
          <a:prstGeom prst="roundRect">
            <a:avLst>
              <a:gd name="adj" fmla="val 9394"/>
            </a:avLst>
          </a:prstGeom>
          <a:no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190500" indent="-190500" algn="r" rtl="1">
              <a:lnSpc>
                <a:spcPct val="150000"/>
              </a:lnSpc>
              <a:buAutoNum type="arabicPeriod"/>
            </a:pPr>
            <a:r>
              <a:rPr lang="fa-IR" sz="1800" b="1" dirty="0">
                <a:solidFill>
                  <a:schemeClr val="bg1"/>
                </a:solidFill>
                <a:latin typeface="B Zar "/>
                <a:cs typeface="B Titr" panose="00000700000000000000" pitchFamily="2" charset="-78"/>
              </a:rPr>
              <a:t>جوانان و بازشناسی هویّت انقلابی</a:t>
            </a:r>
          </a:p>
          <a:p>
            <a:pPr marL="190500" indent="-190500" algn="r" rtl="1">
              <a:lnSpc>
                <a:spcPct val="150000"/>
              </a:lnSpc>
              <a:buAutoNum type="arabicPeriod"/>
            </a:pPr>
            <a:r>
              <a:rPr lang="fa-IR" sz="1800" b="1" dirty="0">
                <a:solidFill>
                  <a:schemeClr val="bg1"/>
                </a:solidFill>
                <a:latin typeface="B Zar "/>
                <a:cs typeface="B Titr" panose="00000700000000000000" pitchFamily="2" charset="-78"/>
              </a:rPr>
              <a:t>تجربه‌های بی‌بدیل انقلاب اسلامی</a:t>
            </a:r>
          </a:p>
          <a:p>
            <a:pPr marL="190500" indent="-190500" algn="r" rtl="1">
              <a:lnSpc>
                <a:spcPct val="150000"/>
              </a:lnSpc>
              <a:buAutoNum type="arabicPeriod"/>
            </a:pPr>
            <a:r>
              <a:rPr lang="fa-IR" sz="1800" b="1" dirty="0">
                <a:solidFill>
                  <a:schemeClr val="bg1"/>
                </a:solidFill>
                <a:latin typeface="B Zar "/>
                <a:cs typeface="B Titr" panose="00000700000000000000" pitchFamily="2" charset="-78"/>
              </a:rPr>
              <a:t>برکات بزرگ انقلاب اسلامی</a:t>
            </a:r>
          </a:p>
          <a:p>
            <a:pPr marL="190500" indent="-190500" algn="r" rtl="1">
              <a:lnSpc>
                <a:spcPct val="150000"/>
              </a:lnSpc>
              <a:buAutoNum type="arabicPeriod"/>
            </a:pPr>
            <a:r>
              <a:rPr lang="fa-IR" sz="1800" b="1" dirty="0">
                <a:solidFill>
                  <a:schemeClr val="bg1"/>
                </a:solidFill>
                <a:latin typeface="B Zar "/>
                <a:cs typeface="B Titr" panose="00000700000000000000" pitchFamily="2" charset="-78"/>
              </a:rPr>
              <a:t>واقعیّت امروز انقلاب اسلامی</a:t>
            </a:r>
          </a:p>
        </p:txBody>
      </p:sp>
      <p:sp>
        <p:nvSpPr>
          <p:cNvPr id="35" name="Rounded Rectangle 34"/>
          <p:cNvSpPr/>
          <p:nvPr/>
        </p:nvSpPr>
        <p:spPr>
          <a:xfrm>
            <a:off x="860818" y="3731559"/>
            <a:ext cx="3719039" cy="3340493"/>
          </a:xfrm>
          <a:prstGeom prst="roundRect">
            <a:avLst>
              <a:gd name="adj" fmla="val 9394"/>
            </a:avLst>
          </a:prstGeom>
          <a:noFill/>
          <a:ln w="38100">
            <a:solidFill>
              <a:srgbClr val="00FFFF"/>
            </a:solidFill>
          </a:ln>
        </p:spPr>
        <p:style>
          <a:lnRef idx="2">
            <a:schemeClr val="accent1">
              <a:shade val="50000"/>
            </a:schemeClr>
          </a:lnRef>
          <a:fillRef idx="1">
            <a:schemeClr val="accent1"/>
          </a:fillRef>
          <a:effectRef idx="0">
            <a:schemeClr val="accent1"/>
          </a:effectRef>
          <a:fontRef idx="minor">
            <a:schemeClr val="lt1"/>
          </a:fontRef>
        </p:style>
        <p:txBody>
          <a:bodyPr numCol="1" rtlCol="1" anchor="ctr"/>
          <a:lstStyle/>
          <a:p>
            <a:pPr marL="19050" algn="ctr" rtl="1">
              <a:lnSpc>
                <a:spcPct val="150000"/>
              </a:lnSpc>
            </a:pPr>
            <a:r>
              <a:rPr lang="fa-IR" sz="1800" b="1" dirty="0">
                <a:solidFill>
                  <a:srgbClr val="00FFFF"/>
                </a:solidFill>
                <a:latin typeface="B Zar "/>
                <a:cs typeface="B Titr" panose="00000700000000000000" pitchFamily="2" charset="-78"/>
              </a:rPr>
              <a:t>امید؛ مهمترین پیش‌نیاز تحقق گام دوم</a:t>
            </a:r>
          </a:p>
          <a:p>
            <a:pPr marL="180975" indent="-161925" algn="justLow" rtl="1">
              <a:lnSpc>
                <a:spcPct val="150000"/>
              </a:lnSpc>
              <a:buAutoNum type="arabicPeriod"/>
            </a:pPr>
            <a:r>
              <a:rPr lang="fa-IR" sz="1800" b="1" dirty="0">
                <a:solidFill>
                  <a:srgbClr val="00FFFF"/>
                </a:solidFill>
                <a:latin typeface="B Zar "/>
                <a:cs typeface="B Titr" panose="00000700000000000000" pitchFamily="2" charset="-78"/>
              </a:rPr>
              <a:t>علم و پژوهش</a:t>
            </a:r>
          </a:p>
          <a:p>
            <a:pPr marL="180975" indent="-161925" algn="justLow" rtl="1">
              <a:lnSpc>
                <a:spcPct val="150000"/>
              </a:lnSpc>
              <a:buAutoNum type="arabicPeriod"/>
            </a:pPr>
            <a:r>
              <a:rPr lang="fa-IR" sz="1800" b="1" dirty="0">
                <a:solidFill>
                  <a:srgbClr val="00FFFF"/>
                </a:solidFill>
                <a:latin typeface="B Zar "/>
                <a:cs typeface="B Titr" panose="00000700000000000000" pitchFamily="2" charset="-78"/>
              </a:rPr>
              <a:t>معنویت و اخلاق</a:t>
            </a:r>
          </a:p>
          <a:p>
            <a:pPr marL="180975" indent="-161925" algn="justLow" rtl="1">
              <a:lnSpc>
                <a:spcPct val="150000"/>
              </a:lnSpc>
              <a:buAutoNum type="arabicPeriod"/>
            </a:pPr>
            <a:r>
              <a:rPr lang="fa-IR" sz="1800" b="1" dirty="0">
                <a:solidFill>
                  <a:srgbClr val="00FFFF"/>
                </a:solidFill>
                <a:latin typeface="B Zar "/>
                <a:cs typeface="B Titr" panose="00000700000000000000" pitchFamily="2" charset="-78"/>
              </a:rPr>
              <a:t>اقتصاد</a:t>
            </a:r>
          </a:p>
          <a:p>
            <a:pPr marL="180975" indent="-161925" algn="justLow" rtl="1">
              <a:lnSpc>
                <a:spcPct val="150000"/>
              </a:lnSpc>
              <a:buFontTx/>
              <a:buAutoNum type="arabicPeriod"/>
            </a:pPr>
            <a:r>
              <a:rPr lang="fa-IR" sz="1800" b="1" dirty="0">
                <a:solidFill>
                  <a:srgbClr val="00FFFF"/>
                </a:solidFill>
                <a:cs typeface="B Titr" panose="00000700000000000000" pitchFamily="2" charset="-78"/>
              </a:rPr>
              <a:t>عدالت و مبارزه با فساد</a:t>
            </a:r>
          </a:p>
          <a:p>
            <a:pPr marL="180975" indent="-161925" algn="justLow" rtl="1">
              <a:lnSpc>
                <a:spcPct val="150000"/>
              </a:lnSpc>
              <a:buFontTx/>
              <a:buAutoNum type="arabicPeriod"/>
            </a:pPr>
            <a:r>
              <a:rPr lang="fa-IR" sz="1800" b="1" dirty="0">
                <a:solidFill>
                  <a:srgbClr val="00FFFF"/>
                </a:solidFill>
                <a:cs typeface="B Titr" panose="00000700000000000000" pitchFamily="2" charset="-78"/>
              </a:rPr>
              <a:t>استقلال و آزادی</a:t>
            </a:r>
          </a:p>
          <a:p>
            <a:pPr marL="180975" indent="-161925" algn="justLow" rtl="1">
              <a:lnSpc>
                <a:spcPct val="150000"/>
              </a:lnSpc>
              <a:buFontTx/>
              <a:buAutoNum type="arabicPeriod"/>
            </a:pPr>
            <a:r>
              <a:rPr lang="fa-IR" sz="1800" b="1" dirty="0">
                <a:solidFill>
                  <a:srgbClr val="00FFFF"/>
                </a:solidFill>
                <a:cs typeface="B Titr" panose="00000700000000000000" pitchFamily="2" charset="-78"/>
              </a:rPr>
              <a:t>عزّت ملی و اصول روابط خارجی</a:t>
            </a:r>
          </a:p>
          <a:p>
            <a:pPr marL="180975" indent="-161925" algn="justLow" rtl="1">
              <a:lnSpc>
                <a:spcPct val="150000"/>
              </a:lnSpc>
              <a:buAutoNum type="arabicPeriod"/>
            </a:pPr>
            <a:r>
              <a:rPr lang="fa-IR" sz="1800" b="1" dirty="0">
                <a:solidFill>
                  <a:srgbClr val="00FFFF"/>
                </a:solidFill>
                <a:latin typeface="B Zar "/>
                <a:cs typeface="B Titr" panose="00000700000000000000" pitchFamily="2" charset="-78"/>
              </a:rPr>
              <a:t>سبک زندگی</a:t>
            </a:r>
          </a:p>
        </p:txBody>
      </p:sp>
      <p:sp>
        <p:nvSpPr>
          <p:cNvPr id="36" name="Rounded Rectangle 35"/>
          <p:cNvSpPr/>
          <p:nvPr/>
        </p:nvSpPr>
        <p:spPr>
          <a:xfrm>
            <a:off x="10594892" y="2108062"/>
            <a:ext cx="1405781" cy="1249076"/>
          </a:xfrm>
          <a:prstGeom prst="roundRect">
            <a:avLst/>
          </a:prstGeom>
          <a:solidFill>
            <a:schemeClr val="accent4">
              <a:lumMod val="60000"/>
              <a:lumOff val="4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1">
              <a:lnSpc>
                <a:spcPct val="150000"/>
              </a:lnSpc>
            </a:pPr>
            <a:r>
              <a:rPr lang="fa-IR" sz="1800" b="1" dirty="0">
                <a:solidFill>
                  <a:schemeClr val="accent1">
                    <a:lumMod val="50000"/>
                  </a:schemeClr>
                </a:solidFill>
                <a:cs typeface="B Titr" panose="00000700000000000000" pitchFamily="2" charset="-78"/>
              </a:rPr>
              <a:t>عظمتِ</a:t>
            </a:r>
          </a:p>
          <a:p>
            <a:pPr algn="ctr" rtl="1">
              <a:lnSpc>
                <a:spcPct val="150000"/>
              </a:lnSpc>
            </a:pPr>
            <a:r>
              <a:rPr lang="fa-IR" sz="1800" b="1" dirty="0">
                <a:solidFill>
                  <a:schemeClr val="accent1">
                    <a:lumMod val="50000"/>
                  </a:schemeClr>
                </a:solidFill>
                <a:cs typeface="B Titr" panose="00000700000000000000" pitchFamily="2" charset="-78"/>
              </a:rPr>
              <a:t>حادثۀ انقلاب</a:t>
            </a:r>
          </a:p>
        </p:txBody>
      </p:sp>
      <p:sp>
        <p:nvSpPr>
          <p:cNvPr id="37" name="Rounded Rectangle 36"/>
          <p:cNvSpPr/>
          <p:nvPr/>
        </p:nvSpPr>
        <p:spPr>
          <a:xfrm>
            <a:off x="10594892" y="5175406"/>
            <a:ext cx="1405781" cy="1249076"/>
          </a:xfrm>
          <a:prstGeom prst="roundRect">
            <a:avLst/>
          </a:prstGeom>
          <a:solidFill>
            <a:schemeClr val="accent4">
              <a:lumMod val="60000"/>
              <a:lumOff val="4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1">
              <a:lnSpc>
                <a:spcPct val="150000"/>
              </a:lnSpc>
            </a:pPr>
            <a:r>
              <a:rPr lang="fa-IR" sz="1800" b="1" dirty="0">
                <a:solidFill>
                  <a:schemeClr val="accent1">
                    <a:lumMod val="50000"/>
                  </a:schemeClr>
                </a:solidFill>
                <a:cs typeface="B Titr" panose="00000700000000000000" pitchFamily="2" charset="-78"/>
              </a:rPr>
              <a:t>عظمت راه طی‌شده </a:t>
            </a:r>
          </a:p>
        </p:txBody>
      </p:sp>
      <p:sp>
        <p:nvSpPr>
          <p:cNvPr id="38" name="Rounded Rectangle 37"/>
          <p:cNvSpPr/>
          <p:nvPr/>
        </p:nvSpPr>
        <p:spPr>
          <a:xfrm>
            <a:off x="3824480" y="2108062"/>
            <a:ext cx="2252002" cy="1009671"/>
          </a:xfrm>
          <a:prstGeom prst="roundRect">
            <a:avLst/>
          </a:prstGeom>
          <a:solidFill>
            <a:schemeClr val="accent4">
              <a:lumMod val="60000"/>
              <a:lumOff val="4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1">
              <a:lnSpc>
                <a:spcPct val="150000"/>
              </a:lnSpc>
            </a:pPr>
            <a:r>
              <a:rPr lang="fa-IR" sz="1800" b="1" dirty="0">
                <a:solidFill>
                  <a:schemeClr val="accent1">
                    <a:lumMod val="50000"/>
                  </a:schemeClr>
                </a:solidFill>
                <a:cs typeface="B Titr" panose="00000700000000000000" pitchFamily="2" charset="-78"/>
              </a:rPr>
              <a:t>نقش نیروی جوان متعهّد در تحقّق چشم‌انداز</a:t>
            </a:r>
          </a:p>
        </p:txBody>
      </p:sp>
      <p:sp>
        <p:nvSpPr>
          <p:cNvPr id="39" name="Right Arrow 38"/>
          <p:cNvSpPr/>
          <p:nvPr/>
        </p:nvSpPr>
        <p:spPr>
          <a:xfrm rot="10800000">
            <a:off x="3386269" y="2480107"/>
            <a:ext cx="355522" cy="294956"/>
          </a:xfrm>
          <a:prstGeom prst="rightArrow">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rtl="1"/>
            <a:endParaRPr lang="fa-IR" sz="1200" b="1"/>
          </a:p>
        </p:txBody>
      </p:sp>
      <p:sp>
        <p:nvSpPr>
          <p:cNvPr id="40" name="Rounded Rectangle 39"/>
          <p:cNvSpPr/>
          <p:nvPr/>
        </p:nvSpPr>
        <p:spPr>
          <a:xfrm>
            <a:off x="4670701" y="4798360"/>
            <a:ext cx="1405781" cy="1218320"/>
          </a:xfrm>
          <a:prstGeom prst="roundRect">
            <a:avLst/>
          </a:prstGeom>
          <a:solidFill>
            <a:schemeClr val="accent4">
              <a:lumMod val="60000"/>
              <a:lumOff val="4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1">
              <a:lnSpc>
                <a:spcPct val="150000"/>
              </a:lnSpc>
            </a:pPr>
            <a:r>
              <a:rPr lang="fa-IR" sz="1800" b="1" dirty="0">
                <a:solidFill>
                  <a:schemeClr val="accent1">
                    <a:lumMod val="50000"/>
                  </a:schemeClr>
                </a:solidFill>
                <a:cs typeface="B Titr" panose="00000700000000000000" pitchFamily="2" charset="-78"/>
              </a:rPr>
              <a:t>توصیه‌های</a:t>
            </a:r>
          </a:p>
          <a:p>
            <a:pPr algn="ctr" rtl="1">
              <a:lnSpc>
                <a:spcPct val="150000"/>
              </a:lnSpc>
            </a:pPr>
            <a:r>
              <a:rPr lang="fa-IR" sz="1800" b="1" dirty="0">
                <a:solidFill>
                  <a:schemeClr val="accent1">
                    <a:lumMod val="50000"/>
                  </a:schemeClr>
                </a:solidFill>
                <a:cs typeface="B Titr" panose="00000700000000000000" pitchFamily="2" charset="-78"/>
              </a:rPr>
              <a:t>هفت‌گانه</a:t>
            </a:r>
          </a:p>
        </p:txBody>
      </p:sp>
    </p:spTree>
    <p:extLst>
      <p:ext uri="{BB962C8B-B14F-4D97-AF65-F5344CB8AC3E}">
        <p14:creationId xmlns:p14="http://schemas.microsoft.com/office/powerpoint/2010/main" val="27416775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grpId="0" nodeType="withEffect">
                                  <p:stCondLst>
                                    <p:cond delay="0"/>
                                  </p:stCondLst>
                                  <p:childTnLst>
                                    <p:set>
                                      <p:cBhvr>
                                        <p:cTn id="6" dur="1" fill="hold">
                                          <p:stCondLst>
                                            <p:cond delay="0"/>
                                          </p:stCondLst>
                                        </p:cTn>
                                        <p:tgtEl>
                                          <p:spTgt spid="36"/>
                                        </p:tgtEl>
                                        <p:attrNameLst>
                                          <p:attrName>style.visibility</p:attrName>
                                        </p:attrNameLst>
                                      </p:cBhvr>
                                      <p:to>
                                        <p:strVal val="visible"/>
                                      </p:to>
                                    </p:set>
                                    <p:anim calcmode="lin" valueType="num">
                                      <p:cBhvr>
                                        <p:cTn id="7" dur="500" fill="hold"/>
                                        <p:tgtEl>
                                          <p:spTgt spid="36"/>
                                        </p:tgtEl>
                                        <p:attrNameLst>
                                          <p:attrName>ppt_w</p:attrName>
                                        </p:attrNameLst>
                                      </p:cBhvr>
                                      <p:tavLst>
                                        <p:tav tm="0">
                                          <p:val>
                                            <p:fltVal val="0"/>
                                          </p:val>
                                        </p:tav>
                                        <p:tav tm="100000">
                                          <p:val>
                                            <p:strVal val="#ppt_w"/>
                                          </p:val>
                                        </p:tav>
                                      </p:tavLst>
                                    </p:anim>
                                    <p:anim calcmode="lin" valueType="num">
                                      <p:cBhvr>
                                        <p:cTn id="8" dur="500" fill="hold"/>
                                        <p:tgtEl>
                                          <p:spTgt spid="36"/>
                                        </p:tgtEl>
                                        <p:attrNameLst>
                                          <p:attrName>ppt_h</p:attrName>
                                        </p:attrNameLst>
                                      </p:cBhvr>
                                      <p:tavLst>
                                        <p:tav tm="0">
                                          <p:val>
                                            <p:fltVal val="0"/>
                                          </p:val>
                                        </p:tav>
                                        <p:tav tm="100000">
                                          <p:val>
                                            <p:strVal val="#ppt_h"/>
                                          </p:val>
                                        </p:tav>
                                      </p:tavLst>
                                    </p:anim>
                                    <p:animEffect transition="in" filter="fade">
                                      <p:cBhvr>
                                        <p:cTn id="9" dur="500"/>
                                        <p:tgtEl>
                                          <p:spTgt spid="36"/>
                                        </p:tgtEl>
                                      </p:cBhvr>
                                    </p:animEffect>
                                  </p:childTnLst>
                                </p:cTn>
                              </p:par>
                              <p:par>
                                <p:cTn id="10" presetID="53" presetClass="entr" presetSubtype="16" fill="hold" grpId="0" nodeType="withEffect">
                                  <p:stCondLst>
                                    <p:cond delay="0"/>
                                  </p:stCondLst>
                                  <p:childTnLst>
                                    <p:set>
                                      <p:cBhvr>
                                        <p:cTn id="11" dur="1" fill="hold">
                                          <p:stCondLst>
                                            <p:cond delay="0"/>
                                          </p:stCondLst>
                                        </p:cTn>
                                        <p:tgtEl>
                                          <p:spTgt spid="37"/>
                                        </p:tgtEl>
                                        <p:attrNameLst>
                                          <p:attrName>style.visibility</p:attrName>
                                        </p:attrNameLst>
                                      </p:cBhvr>
                                      <p:to>
                                        <p:strVal val="visible"/>
                                      </p:to>
                                    </p:set>
                                    <p:anim calcmode="lin" valueType="num">
                                      <p:cBhvr>
                                        <p:cTn id="12" dur="500" fill="hold"/>
                                        <p:tgtEl>
                                          <p:spTgt spid="37"/>
                                        </p:tgtEl>
                                        <p:attrNameLst>
                                          <p:attrName>ppt_w</p:attrName>
                                        </p:attrNameLst>
                                      </p:cBhvr>
                                      <p:tavLst>
                                        <p:tav tm="0">
                                          <p:val>
                                            <p:fltVal val="0"/>
                                          </p:val>
                                        </p:tav>
                                        <p:tav tm="100000">
                                          <p:val>
                                            <p:strVal val="#ppt_w"/>
                                          </p:val>
                                        </p:tav>
                                      </p:tavLst>
                                    </p:anim>
                                    <p:anim calcmode="lin" valueType="num">
                                      <p:cBhvr>
                                        <p:cTn id="13" dur="500" fill="hold"/>
                                        <p:tgtEl>
                                          <p:spTgt spid="37"/>
                                        </p:tgtEl>
                                        <p:attrNameLst>
                                          <p:attrName>ppt_h</p:attrName>
                                        </p:attrNameLst>
                                      </p:cBhvr>
                                      <p:tavLst>
                                        <p:tav tm="0">
                                          <p:val>
                                            <p:fltVal val="0"/>
                                          </p:val>
                                        </p:tav>
                                        <p:tav tm="100000">
                                          <p:val>
                                            <p:strVal val="#ppt_h"/>
                                          </p:val>
                                        </p:tav>
                                      </p:tavLst>
                                    </p:anim>
                                    <p:animEffect transition="in" filter="fade">
                                      <p:cBhvr>
                                        <p:cTn id="14" dur="500"/>
                                        <p:tgtEl>
                                          <p:spTgt spid="37"/>
                                        </p:tgtEl>
                                      </p:cBhvr>
                                    </p:animEffect>
                                  </p:childTnLst>
                                </p:cTn>
                              </p:par>
                              <p:par>
                                <p:cTn id="15" presetID="53" presetClass="entr" presetSubtype="16" fill="hold" grpId="0" nodeType="withEffect">
                                  <p:stCondLst>
                                    <p:cond delay="0"/>
                                  </p:stCondLst>
                                  <p:childTnLst>
                                    <p:set>
                                      <p:cBhvr>
                                        <p:cTn id="16" dur="1" fill="hold">
                                          <p:stCondLst>
                                            <p:cond delay="0"/>
                                          </p:stCondLst>
                                        </p:cTn>
                                        <p:tgtEl>
                                          <p:spTgt spid="38"/>
                                        </p:tgtEl>
                                        <p:attrNameLst>
                                          <p:attrName>style.visibility</p:attrName>
                                        </p:attrNameLst>
                                      </p:cBhvr>
                                      <p:to>
                                        <p:strVal val="visible"/>
                                      </p:to>
                                    </p:set>
                                    <p:anim calcmode="lin" valueType="num">
                                      <p:cBhvr>
                                        <p:cTn id="17" dur="500" fill="hold"/>
                                        <p:tgtEl>
                                          <p:spTgt spid="38"/>
                                        </p:tgtEl>
                                        <p:attrNameLst>
                                          <p:attrName>ppt_w</p:attrName>
                                        </p:attrNameLst>
                                      </p:cBhvr>
                                      <p:tavLst>
                                        <p:tav tm="0">
                                          <p:val>
                                            <p:fltVal val="0"/>
                                          </p:val>
                                        </p:tav>
                                        <p:tav tm="100000">
                                          <p:val>
                                            <p:strVal val="#ppt_w"/>
                                          </p:val>
                                        </p:tav>
                                      </p:tavLst>
                                    </p:anim>
                                    <p:anim calcmode="lin" valueType="num">
                                      <p:cBhvr>
                                        <p:cTn id="18" dur="500" fill="hold"/>
                                        <p:tgtEl>
                                          <p:spTgt spid="38"/>
                                        </p:tgtEl>
                                        <p:attrNameLst>
                                          <p:attrName>ppt_h</p:attrName>
                                        </p:attrNameLst>
                                      </p:cBhvr>
                                      <p:tavLst>
                                        <p:tav tm="0">
                                          <p:val>
                                            <p:fltVal val="0"/>
                                          </p:val>
                                        </p:tav>
                                        <p:tav tm="100000">
                                          <p:val>
                                            <p:strVal val="#ppt_h"/>
                                          </p:val>
                                        </p:tav>
                                      </p:tavLst>
                                    </p:anim>
                                    <p:animEffect transition="in" filter="fade">
                                      <p:cBhvr>
                                        <p:cTn id="19" dur="500"/>
                                        <p:tgtEl>
                                          <p:spTgt spid="38"/>
                                        </p:tgtEl>
                                      </p:cBhvr>
                                    </p:animEffect>
                                  </p:childTnLst>
                                </p:cTn>
                              </p:par>
                              <p:par>
                                <p:cTn id="20" presetID="53" presetClass="entr" presetSubtype="16" fill="hold" grpId="0" nodeType="withEffect">
                                  <p:stCondLst>
                                    <p:cond delay="0"/>
                                  </p:stCondLst>
                                  <p:childTnLst>
                                    <p:set>
                                      <p:cBhvr>
                                        <p:cTn id="21" dur="1" fill="hold">
                                          <p:stCondLst>
                                            <p:cond delay="0"/>
                                          </p:stCondLst>
                                        </p:cTn>
                                        <p:tgtEl>
                                          <p:spTgt spid="40"/>
                                        </p:tgtEl>
                                        <p:attrNameLst>
                                          <p:attrName>style.visibility</p:attrName>
                                        </p:attrNameLst>
                                      </p:cBhvr>
                                      <p:to>
                                        <p:strVal val="visible"/>
                                      </p:to>
                                    </p:set>
                                    <p:anim calcmode="lin" valueType="num">
                                      <p:cBhvr>
                                        <p:cTn id="22" dur="500" fill="hold"/>
                                        <p:tgtEl>
                                          <p:spTgt spid="40"/>
                                        </p:tgtEl>
                                        <p:attrNameLst>
                                          <p:attrName>ppt_w</p:attrName>
                                        </p:attrNameLst>
                                      </p:cBhvr>
                                      <p:tavLst>
                                        <p:tav tm="0">
                                          <p:val>
                                            <p:fltVal val="0"/>
                                          </p:val>
                                        </p:tav>
                                        <p:tav tm="100000">
                                          <p:val>
                                            <p:strVal val="#ppt_w"/>
                                          </p:val>
                                        </p:tav>
                                      </p:tavLst>
                                    </p:anim>
                                    <p:anim calcmode="lin" valueType="num">
                                      <p:cBhvr>
                                        <p:cTn id="23" dur="500" fill="hold"/>
                                        <p:tgtEl>
                                          <p:spTgt spid="40"/>
                                        </p:tgtEl>
                                        <p:attrNameLst>
                                          <p:attrName>ppt_h</p:attrName>
                                        </p:attrNameLst>
                                      </p:cBhvr>
                                      <p:tavLst>
                                        <p:tav tm="0">
                                          <p:val>
                                            <p:fltVal val="0"/>
                                          </p:val>
                                        </p:tav>
                                        <p:tav tm="100000">
                                          <p:val>
                                            <p:strVal val="#ppt_h"/>
                                          </p:val>
                                        </p:tav>
                                      </p:tavLst>
                                    </p:anim>
                                    <p:animEffect transition="in" filter="fade">
                                      <p:cBhvr>
                                        <p:cTn id="24" dur="500"/>
                                        <p:tgtEl>
                                          <p:spTgt spid="4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6" grpId="0" animBg="1"/>
      <p:bldP spid="37" grpId="0" animBg="1"/>
      <p:bldP spid="38" grpId="0" animBg="1"/>
      <p:bldP spid="40" grpId="0" animBg="1"/>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xmlns="" id="{CACA7607-59D3-0DB8-0095-7BB46839FFBF}"/>
              </a:ext>
            </a:extLst>
          </p:cNvPr>
          <p:cNvSpPr/>
          <p:nvPr/>
        </p:nvSpPr>
        <p:spPr>
          <a:xfrm>
            <a:off x="0" y="179882"/>
            <a:ext cx="12192000" cy="567331"/>
          </a:xfrm>
          <a:prstGeom prst="rect">
            <a:avLst/>
          </a:prstGeom>
          <a:solidFill>
            <a:srgbClr val="4016F2"/>
          </a:solidFill>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rtl="1"/>
            <a:endParaRPr lang="fa-IR"/>
          </a:p>
        </p:txBody>
      </p:sp>
      <p:pic>
        <p:nvPicPr>
          <p:cNvPr id="17" name="Picture 16">
            <a:extLst>
              <a:ext uri="{FF2B5EF4-FFF2-40B4-BE49-F238E27FC236}">
                <a16:creationId xmlns:a16="http://schemas.microsoft.com/office/drawing/2014/main" xmlns="" id="{8CBE0B15-D7E2-1943-3B39-363443F11CA5}"/>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11585575" y="198582"/>
            <a:ext cx="540768" cy="544847"/>
          </a:xfrm>
          <a:prstGeom prst="rect">
            <a:avLst/>
          </a:prstGeom>
        </p:spPr>
      </p:pic>
      <p:sp>
        <p:nvSpPr>
          <p:cNvPr id="18" name="TextBox 17">
            <a:extLst>
              <a:ext uri="{FF2B5EF4-FFF2-40B4-BE49-F238E27FC236}">
                <a16:creationId xmlns:a16="http://schemas.microsoft.com/office/drawing/2014/main" xmlns="" id="{AE01ECF0-9822-8A92-A8D2-E7263B2D66C7}"/>
              </a:ext>
            </a:extLst>
          </p:cNvPr>
          <p:cNvSpPr txBox="1"/>
          <p:nvPr/>
        </p:nvSpPr>
        <p:spPr>
          <a:xfrm>
            <a:off x="6334340" y="230961"/>
            <a:ext cx="5167849" cy="461665"/>
          </a:xfrm>
          <a:prstGeom prst="rect">
            <a:avLst/>
          </a:prstGeom>
          <a:noFill/>
        </p:spPr>
        <p:txBody>
          <a:bodyPr wrap="square" rtlCol="1">
            <a:spAutoFit/>
          </a:bodyPr>
          <a:lstStyle/>
          <a:p>
            <a:pPr algn="l" rtl="1"/>
            <a:r>
              <a:rPr lang="fa-IR" sz="2400" b="1" dirty="0">
                <a:solidFill>
                  <a:schemeClr val="bg1"/>
                </a:solidFill>
                <a:latin typeface="IranNastaliq" panose="02020505000000020003" pitchFamily="18" charset="0"/>
                <a:cs typeface="B Zar" panose="00000400000000000000" pitchFamily="2" charset="-78"/>
              </a:rPr>
              <a:t>کارگاه آشنایی با بیانیه گام دوم انقلاب اسلامی</a:t>
            </a:r>
          </a:p>
        </p:txBody>
      </p:sp>
      <p:pic>
        <p:nvPicPr>
          <p:cNvPr id="19" name="Picture 18">
            <a:extLst>
              <a:ext uri="{FF2B5EF4-FFF2-40B4-BE49-F238E27FC236}">
                <a16:creationId xmlns:a16="http://schemas.microsoft.com/office/drawing/2014/main" xmlns="" id="{084262F5-32DB-7A1C-D1EF-4943B3BA676D}"/>
              </a:ext>
            </a:extLst>
          </p:cNvPr>
          <p:cNvPicPr>
            <a:picLocks noChangeAspect="1"/>
          </p:cNvPicPr>
          <p:nvPr/>
        </p:nvPicPr>
        <p:blipFill rotWithShape="1">
          <a:blip r:embed="rId3" cstate="email">
            <a:extLst>
              <a:ext uri="{28A0092B-C50C-407E-A947-70E740481C1C}">
                <a14:useLocalDpi xmlns:a14="http://schemas.microsoft.com/office/drawing/2010/main"/>
              </a:ext>
            </a:extLst>
          </a:blip>
          <a:srcRect/>
          <a:stretch/>
        </p:blipFill>
        <p:spPr>
          <a:xfrm rot="5400000">
            <a:off x="5767368" y="-1747411"/>
            <a:ext cx="731830" cy="5675267"/>
          </a:xfrm>
          <a:prstGeom prst="rect">
            <a:avLst/>
          </a:prstGeom>
        </p:spPr>
      </p:pic>
      <p:sp>
        <p:nvSpPr>
          <p:cNvPr id="20" name="Rectangle 19">
            <a:extLst>
              <a:ext uri="{FF2B5EF4-FFF2-40B4-BE49-F238E27FC236}">
                <a16:creationId xmlns:a16="http://schemas.microsoft.com/office/drawing/2014/main" xmlns="" id="{2BFEC580-0795-D764-8050-7D592F2AA2AC}"/>
              </a:ext>
            </a:extLst>
          </p:cNvPr>
          <p:cNvSpPr/>
          <p:nvPr/>
        </p:nvSpPr>
        <p:spPr>
          <a:xfrm>
            <a:off x="4161485" y="672014"/>
            <a:ext cx="3902962" cy="822222"/>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rtl="1"/>
            <a:r>
              <a:rPr lang="fa-IR" sz="1700" b="1" dirty="0">
                <a:solidFill>
                  <a:schemeClr val="bg1"/>
                </a:solidFill>
                <a:cs typeface="B Zar" panose="00000400000000000000" pitchFamily="2" charset="-78"/>
              </a:rPr>
              <a:t>نمای کلّی بیانیه‌ی گام دوم انقلاب اسلامی</a:t>
            </a:r>
          </a:p>
        </p:txBody>
      </p:sp>
      <p:sp>
        <p:nvSpPr>
          <p:cNvPr id="33" name="Rounded Rectangle 32"/>
          <p:cNvSpPr/>
          <p:nvPr/>
        </p:nvSpPr>
        <p:spPr>
          <a:xfrm>
            <a:off x="155815" y="2397204"/>
            <a:ext cx="3144055" cy="460761"/>
          </a:xfrm>
          <a:prstGeom prst="roundRect">
            <a:avLst/>
          </a:prstGeom>
          <a:noFill/>
          <a:ln w="38100">
            <a:solidFill>
              <a:srgbClr val="00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1"/>
            <a:r>
              <a:rPr lang="fa-IR" sz="1800" b="1" dirty="0">
                <a:solidFill>
                  <a:srgbClr val="00FF00"/>
                </a:solidFill>
                <a:latin typeface="B Zar "/>
                <a:cs typeface="B Titr" panose="00000700000000000000" pitchFamily="2" charset="-78"/>
              </a:rPr>
              <a:t>حرکت به سمت تمدن نوین اسلامی</a:t>
            </a:r>
          </a:p>
        </p:txBody>
      </p:sp>
      <p:sp>
        <p:nvSpPr>
          <p:cNvPr id="38" name="Rounded Rectangle 37"/>
          <p:cNvSpPr/>
          <p:nvPr/>
        </p:nvSpPr>
        <p:spPr>
          <a:xfrm>
            <a:off x="3824480" y="2108062"/>
            <a:ext cx="2252002" cy="1009671"/>
          </a:xfrm>
          <a:prstGeom prst="roundRect">
            <a:avLst/>
          </a:prstGeom>
          <a:solidFill>
            <a:schemeClr val="accent4">
              <a:lumMod val="60000"/>
              <a:lumOff val="4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1">
              <a:lnSpc>
                <a:spcPct val="150000"/>
              </a:lnSpc>
            </a:pPr>
            <a:r>
              <a:rPr lang="fa-IR" sz="1800" b="1">
                <a:solidFill>
                  <a:schemeClr val="accent1">
                    <a:lumMod val="50000"/>
                  </a:schemeClr>
                </a:solidFill>
                <a:cs typeface="B Titr" panose="00000700000000000000" pitchFamily="2" charset="-78"/>
              </a:rPr>
              <a:t>نقش نیروی جوان متعهّد در تحقّق چشم‌انداز</a:t>
            </a:r>
            <a:endParaRPr lang="fa-IR" sz="1800" b="1" dirty="0">
              <a:solidFill>
                <a:schemeClr val="accent1">
                  <a:lumMod val="50000"/>
                </a:schemeClr>
              </a:solidFill>
              <a:cs typeface="B Titr" panose="00000700000000000000" pitchFamily="2" charset="-78"/>
            </a:endParaRPr>
          </a:p>
        </p:txBody>
      </p:sp>
      <p:sp>
        <p:nvSpPr>
          <p:cNvPr id="39" name="Right Arrow 38"/>
          <p:cNvSpPr/>
          <p:nvPr/>
        </p:nvSpPr>
        <p:spPr>
          <a:xfrm rot="10800000">
            <a:off x="3386269" y="2480107"/>
            <a:ext cx="355522" cy="294956"/>
          </a:xfrm>
          <a:prstGeom prst="rightArrow">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rtl="1"/>
            <a:endParaRPr lang="fa-IR" sz="1200" b="1"/>
          </a:p>
        </p:txBody>
      </p:sp>
    </p:spTree>
    <p:extLst>
      <p:ext uri="{BB962C8B-B14F-4D97-AF65-F5344CB8AC3E}">
        <p14:creationId xmlns:p14="http://schemas.microsoft.com/office/powerpoint/2010/main" val="6727981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path" presetSubtype="0" accel="50000" decel="50000" fill="hold" grpId="0" nodeType="clickEffect">
                                  <p:stCondLst>
                                    <p:cond delay="0"/>
                                  </p:stCondLst>
                                  <p:childTnLst>
                                    <p:animMotion origin="layout" path="M 0.00078 -4.24801E-6 L 0.20625 0.15271 " pathEditMode="relative" rAng="0" ptsTypes="AA">
                                      <p:cBhvr>
                                        <p:cTn id="6" dur="2000" fill="hold"/>
                                        <p:tgtEl>
                                          <p:spTgt spid="38"/>
                                        </p:tgtEl>
                                        <p:attrNameLst>
                                          <p:attrName>ppt_x</p:attrName>
                                          <p:attrName>ppt_y</p:attrName>
                                        </p:attrNameLst>
                                      </p:cBhvr>
                                      <p:rCtr x="10273" y="7625"/>
                                    </p:animMotion>
                                  </p:childTnLst>
                                </p:cTn>
                              </p:par>
                              <p:par>
                                <p:cTn id="7" presetID="42" presetClass="path" presetSubtype="0" accel="50000" decel="50000" fill="hold" grpId="0" nodeType="withEffect">
                                  <p:stCondLst>
                                    <p:cond delay="0"/>
                                  </p:stCondLst>
                                  <p:childTnLst>
                                    <p:animMotion origin="layout" path="M 0.00078 5.40427E-7 L 0.20521 0.15647 " pathEditMode="relative" rAng="0" ptsTypes="AA">
                                      <p:cBhvr>
                                        <p:cTn id="8" dur="2000" fill="hold"/>
                                        <p:tgtEl>
                                          <p:spTgt spid="33"/>
                                        </p:tgtEl>
                                        <p:attrNameLst>
                                          <p:attrName>ppt_x</p:attrName>
                                          <p:attrName>ppt_y</p:attrName>
                                        </p:attrNameLst>
                                      </p:cBhvr>
                                      <p:rCtr x="10221" y="7813"/>
                                    </p:animMotion>
                                  </p:childTnLst>
                                </p:cTn>
                              </p:par>
                              <p:par>
                                <p:cTn id="9" presetID="42" presetClass="path" presetSubtype="0" accel="50000" decel="50000" fill="hold" grpId="0" nodeType="withEffect">
                                  <p:stCondLst>
                                    <p:cond delay="0"/>
                                  </p:stCondLst>
                                  <p:childTnLst>
                                    <p:animMotion origin="layout" path="M 0.00091 5.40427E-7 L 0.20612 0.15459 " pathEditMode="relative" rAng="0" ptsTypes="AA">
                                      <p:cBhvr>
                                        <p:cTn id="10" dur="2000" fill="hold"/>
                                        <p:tgtEl>
                                          <p:spTgt spid="39"/>
                                        </p:tgtEl>
                                        <p:attrNameLst>
                                          <p:attrName>ppt_x</p:attrName>
                                          <p:attrName>ppt_y</p:attrName>
                                        </p:attrNameLst>
                                      </p:cBhvr>
                                      <p:rCtr x="10260" y="7729"/>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3" grpId="0" animBg="1"/>
      <p:bldP spid="38" grpId="0" animBg="1"/>
      <p:bldP spid="39" grpId="0" animBg="1"/>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6" name="19">
            <a:hlinkClick r:id="" action="ppaction://media"/>
            <a:extLst>
              <a:ext uri="{FF2B5EF4-FFF2-40B4-BE49-F238E27FC236}">
                <a16:creationId xmlns:a16="http://schemas.microsoft.com/office/drawing/2014/main" xmlns="" id="{4BFAB971-FF1E-4256-2AA1-4851A1B3F9D0}"/>
              </a:ext>
            </a:extLst>
          </p:cNvPr>
          <p:cNvPicPr>
            <a:picLocks noChangeAspect="1"/>
          </p:cNvPicPr>
          <p:nvPr>
            <a:videoFile r:link="rId2"/>
            <p:extLst>
              <p:ext uri="{DAA4B4D4-6D71-4841-9C94-3DE7FCFB9230}">
                <p14:media xmlns:p14="http://schemas.microsoft.com/office/powerpoint/2010/main" r:embed="rId1"/>
              </p:ext>
            </p:extLst>
          </p:nvPr>
        </p:nvPicPr>
        <p:blipFill>
          <a:blip r:embed="rId8"/>
          <a:stretch>
            <a:fillRect/>
          </a:stretch>
        </p:blipFill>
        <p:spPr>
          <a:xfrm>
            <a:off x="45129" y="1291230"/>
            <a:ext cx="7265979" cy="4359587"/>
          </a:xfrm>
          <a:prstGeom prst="roundRect">
            <a:avLst>
              <a:gd name="adj" fmla="val 5439"/>
            </a:avLst>
          </a:prstGeom>
          <a:ln>
            <a:noFill/>
          </a:ln>
          <a:effectLst>
            <a:innerShdw blurRad="114300" dist="50800">
              <a:srgbClr val="000000">
                <a:alpha val="0"/>
              </a:srgbClr>
            </a:innerShdw>
          </a:effectLst>
        </p:spPr>
      </p:pic>
      <p:pic>
        <p:nvPicPr>
          <p:cNvPr id="52" name="Picture 51">
            <a:extLst>
              <a:ext uri="{FF2B5EF4-FFF2-40B4-BE49-F238E27FC236}">
                <a16:creationId xmlns:a16="http://schemas.microsoft.com/office/drawing/2014/main" xmlns="" id="{BDE2BCA9-3671-4693-AA20-0C11876681AF}"/>
              </a:ext>
            </a:extLst>
          </p:cNvPr>
          <p:cNvPicPr>
            <a:picLocks noChangeAspect="1"/>
          </p:cNvPicPr>
          <p:nvPr/>
        </p:nvPicPr>
        <p:blipFill>
          <a:blip r:embed="rId9" cstate="email">
            <a:extLst>
              <a:ext uri="{BEBA8EAE-BF5A-486C-A8C5-ECC9F3942E4B}">
                <a14:imgProps xmlns:a14="http://schemas.microsoft.com/office/drawing/2010/main">
                  <a14:imgLayer r:embed="rId10">
                    <a14:imgEffect>
                      <a14:artisticPhotocopy/>
                    </a14:imgEffect>
                    <a14:imgEffect>
                      <a14:brightnessContrast bright="40000" contrast="40000"/>
                    </a14:imgEffect>
                  </a14:imgLayer>
                </a14:imgProps>
              </a:ext>
              <a:ext uri="{28A0092B-C50C-407E-A947-70E740481C1C}">
                <a14:useLocalDpi xmlns:a14="http://schemas.microsoft.com/office/drawing/2010/main"/>
              </a:ext>
            </a:extLst>
          </a:blip>
          <a:srcRect/>
          <a:stretch/>
        </p:blipFill>
        <p:spPr>
          <a:xfrm>
            <a:off x="0" y="6636334"/>
            <a:ext cx="942391" cy="942391"/>
          </a:xfrm>
          <a:prstGeom prst="rect">
            <a:avLst/>
          </a:prstGeom>
        </p:spPr>
      </p:pic>
      <p:sp>
        <p:nvSpPr>
          <p:cNvPr id="53" name="TextBox 37">
            <a:extLst>
              <a:ext uri="{FF2B5EF4-FFF2-40B4-BE49-F238E27FC236}">
                <a16:creationId xmlns:a16="http://schemas.microsoft.com/office/drawing/2014/main" xmlns="" id="{1CFCEEA6-4FB6-4483-A7DE-844D3FF90DA0}"/>
              </a:ext>
            </a:extLst>
          </p:cNvPr>
          <p:cNvSpPr txBox="1"/>
          <p:nvPr/>
        </p:nvSpPr>
        <p:spPr>
          <a:xfrm>
            <a:off x="7581900" y="1214893"/>
            <a:ext cx="4387196" cy="1061829"/>
          </a:xfrm>
          <a:prstGeom prst="rect">
            <a:avLst/>
          </a:prstGeom>
          <a:noFill/>
          <a:ln w="28575">
            <a:solidFill>
              <a:schemeClr val="bg1"/>
            </a:solidFill>
          </a:ln>
        </p:spPr>
        <p:txBody>
          <a:bodyPr wrap="square">
            <a:spAutoFit/>
          </a:bodyPr>
          <a:lstStyle/>
          <a:p>
            <a:pPr algn="ctr" defTabSz="914400" rtl="1">
              <a:lnSpc>
                <a:spcPct val="150000"/>
              </a:lnSpc>
            </a:pPr>
            <a:r>
              <a:rPr lang="fa-IR" sz="1400" b="1" dirty="0">
                <a:solidFill>
                  <a:srgbClr val="FFFF00"/>
                </a:solidFill>
                <a:latin typeface="tahoma" panose="020B0604030504040204" pitchFamily="34" charset="0"/>
                <a:cs typeface="B Zar" panose="00000400000000000000" pitchFamily="2" charset="-78"/>
              </a:rPr>
              <a:t>امّا راه طی‌شده فقط قطعه‌ای از مسیر افتخارآمیز به سوی آرمانهای بلند نظام جمهوری اسلامی است. دنباله‌ی این مسیر که به گمان زیاد، به دشواریِ گذشته‌ها نیست.</a:t>
            </a:r>
          </a:p>
        </p:txBody>
      </p:sp>
      <p:sp>
        <p:nvSpPr>
          <p:cNvPr id="54" name="Arrow: Pentagon 21">
            <a:extLst>
              <a:ext uri="{FF2B5EF4-FFF2-40B4-BE49-F238E27FC236}">
                <a16:creationId xmlns:a16="http://schemas.microsoft.com/office/drawing/2014/main" xmlns="" id="{83F50F22-8A81-4204-B6F9-A549A1436479}"/>
              </a:ext>
            </a:extLst>
          </p:cNvPr>
          <p:cNvSpPr/>
          <p:nvPr/>
        </p:nvSpPr>
        <p:spPr>
          <a:xfrm rot="5400000">
            <a:off x="9869154" y="1828328"/>
            <a:ext cx="399698" cy="1561249"/>
          </a:xfrm>
          <a:prstGeom prst="homePlate">
            <a:avLst>
              <a:gd name="adj" fmla="val 27612"/>
            </a:avLst>
          </a:prstGeom>
          <a:solidFill>
            <a:srgbClr val="21C5FF"/>
          </a:solidFill>
        </p:spPr>
        <p:style>
          <a:lnRef idx="0">
            <a:schemeClr val="accent1"/>
          </a:lnRef>
          <a:fillRef idx="3">
            <a:schemeClr val="accent1"/>
          </a:fillRef>
          <a:effectRef idx="3">
            <a:schemeClr val="accent1"/>
          </a:effectRef>
          <a:fontRef idx="minor">
            <a:schemeClr val="lt1"/>
          </a:fontRef>
        </p:style>
        <p:txBody>
          <a:bodyPr vert="vert270" rtlCol="1" anchor="ctr"/>
          <a:lstStyle/>
          <a:p>
            <a:pPr algn="ctr" rtl="1"/>
            <a:r>
              <a:rPr lang="fa-IR" sz="1800" dirty="0">
                <a:solidFill>
                  <a:schemeClr val="bg1"/>
                </a:solidFill>
                <a:cs typeface="B Titr" panose="00000700000000000000" pitchFamily="2" charset="-78"/>
              </a:rPr>
              <a:t>ابزار طی مسیر</a:t>
            </a:r>
          </a:p>
        </p:txBody>
      </p:sp>
      <p:sp>
        <p:nvSpPr>
          <p:cNvPr id="55" name="Rectangle: Rounded Corners 22">
            <a:extLst>
              <a:ext uri="{FF2B5EF4-FFF2-40B4-BE49-F238E27FC236}">
                <a16:creationId xmlns:a16="http://schemas.microsoft.com/office/drawing/2014/main" xmlns="" id="{1330B5E7-913D-4902-8760-E9E96AC97F50}"/>
              </a:ext>
            </a:extLst>
          </p:cNvPr>
          <p:cNvSpPr/>
          <p:nvPr/>
        </p:nvSpPr>
        <p:spPr>
          <a:xfrm>
            <a:off x="10080316" y="2822312"/>
            <a:ext cx="1595135" cy="253916"/>
          </a:xfrm>
          <a:prstGeom prst="roundRect">
            <a:avLst>
              <a:gd name="adj" fmla="val 50000"/>
            </a:avLst>
          </a:prstGeom>
          <a:solidFill>
            <a:srgbClr val="66FFCC"/>
          </a:solidFill>
          <a:ln/>
        </p:spPr>
        <p:style>
          <a:lnRef idx="0">
            <a:schemeClr val="accent2"/>
          </a:lnRef>
          <a:fillRef idx="3">
            <a:schemeClr val="accent2"/>
          </a:fillRef>
          <a:effectRef idx="3">
            <a:schemeClr val="accent2"/>
          </a:effectRef>
          <a:fontRef idx="minor">
            <a:schemeClr val="lt1"/>
          </a:fontRef>
        </p:style>
        <p:txBody>
          <a:bodyPr rtlCol="1" anchor="ctr"/>
          <a:lstStyle/>
          <a:p>
            <a:pPr algn="ctr" defTabSz="914400" rtl="1"/>
            <a:r>
              <a:rPr lang="fa-IR" sz="1800" b="1" dirty="0">
                <a:solidFill>
                  <a:srgbClr val="002060"/>
                </a:solidFill>
                <a:latin typeface="Noor_Titr" pitchFamily="2" charset="-78"/>
                <a:cs typeface="B Zar" panose="00000400000000000000" pitchFamily="2" charset="-78"/>
              </a:rPr>
              <a:t>1- </a:t>
            </a:r>
            <a:r>
              <a:rPr lang="fa-IR" sz="1800" b="1" dirty="0" smtClean="0">
                <a:solidFill>
                  <a:srgbClr val="002060"/>
                </a:solidFill>
                <a:latin typeface="Noor_Titr" pitchFamily="2" charset="-78"/>
                <a:cs typeface="B Zar" panose="00000400000000000000" pitchFamily="2" charset="-78"/>
              </a:rPr>
              <a:t>همت</a:t>
            </a:r>
            <a:endParaRPr lang="fa-IR" sz="1800" b="1" dirty="0">
              <a:solidFill>
                <a:srgbClr val="002060"/>
              </a:solidFill>
              <a:latin typeface="Noor_Titr" pitchFamily="2" charset="-78"/>
              <a:cs typeface="B Zar" panose="00000400000000000000" pitchFamily="2" charset="-78"/>
            </a:endParaRPr>
          </a:p>
        </p:txBody>
      </p:sp>
      <p:sp>
        <p:nvSpPr>
          <p:cNvPr id="56" name="Rectangle: Rounded Corners 24">
            <a:extLst>
              <a:ext uri="{FF2B5EF4-FFF2-40B4-BE49-F238E27FC236}">
                <a16:creationId xmlns:a16="http://schemas.microsoft.com/office/drawing/2014/main" xmlns="" id="{CCE198AF-B2FA-4376-AB4C-C2EDC8BA4916}"/>
              </a:ext>
            </a:extLst>
          </p:cNvPr>
          <p:cNvSpPr/>
          <p:nvPr/>
        </p:nvSpPr>
        <p:spPr>
          <a:xfrm>
            <a:off x="8490388" y="2822312"/>
            <a:ext cx="1595135" cy="253916"/>
          </a:xfrm>
          <a:prstGeom prst="roundRect">
            <a:avLst>
              <a:gd name="adj" fmla="val 50000"/>
            </a:avLst>
          </a:prstGeom>
          <a:solidFill>
            <a:srgbClr val="66FFCC"/>
          </a:solidFill>
          <a:ln/>
        </p:spPr>
        <p:style>
          <a:lnRef idx="0">
            <a:schemeClr val="accent2"/>
          </a:lnRef>
          <a:fillRef idx="3">
            <a:schemeClr val="accent2"/>
          </a:fillRef>
          <a:effectRef idx="3">
            <a:schemeClr val="accent2"/>
          </a:effectRef>
          <a:fontRef idx="minor">
            <a:schemeClr val="lt1"/>
          </a:fontRef>
        </p:style>
        <p:txBody>
          <a:bodyPr rtlCol="1" anchor="ctr"/>
          <a:lstStyle/>
          <a:p>
            <a:pPr algn="ctr" defTabSz="914400" rtl="1"/>
            <a:r>
              <a:rPr lang="fa-IR" sz="1800" b="1" dirty="0">
                <a:solidFill>
                  <a:srgbClr val="002060"/>
                </a:solidFill>
                <a:latin typeface="Noor_Titr" pitchFamily="2" charset="-78"/>
                <a:cs typeface="B Zar" panose="00000400000000000000" pitchFamily="2" charset="-78"/>
              </a:rPr>
              <a:t>2- هشیاری</a:t>
            </a:r>
          </a:p>
        </p:txBody>
      </p:sp>
      <p:sp>
        <p:nvSpPr>
          <p:cNvPr id="57" name="Rectangle: Rounded Corners 25">
            <a:extLst>
              <a:ext uri="{FF2B5EF4-FFF2-40B4-BE49-F238E27FC236}">
                <a16:creationId xmlns:a16="http://schemas.microsoft.com/office/drawing/2014/main" xmlns="" id="{662DAD05-6FB1-4E75-938E-03EE16C24006}"/>
              </a:ext>
            </a:extLst>
          </p:cNvPr>
          <p:cNvSpPr/>
          <p:nvPr/>
        </p:nvSpPr>
        <p:spPr>
          <a:xfrm>
            <a:off x="10100913" y="3133858"/>
            <a:ext cx="1595135" cy="253916"/>
          </a:xfrm>
          <a:prstGeom prst="roundRect">
            <a:avLst>
              <a:gd name="adj" fmla="val 50000"/>
            </a:avLst>
          </a:prstGeom>
          <a:solidFill>
            <a:srgbClr val="66FFCC"/>
          </a:solidFill>
          <a:ln/>
        </p:spPr>
        <p:style>
          <a:lnRef idx="0">
            <a:schemeClr val="accent2"/>
          </a:lnRef>
          <a:fillRef idx="3">
            <a:schemeClr val="accent2"/>
          </a:fillRef>
          <a:effectRef idx="3">
            <a:schemeClr val="accent2"/>
          </a:effectRef>
          <a:fontRef idx="minor">
            <a:schemeClr val="lt1"/>
          </a:fontRef>
        </p:style>
        <p:txBody>
          <a:bodyPr rtlCol="1" anchor="ctr"/>
          <a:lstStyle/>
          <a:p>
            <a:pPr algn="ctr" defTabSz="914400" rtl="1"/>
            <a:r>
              <a:rPr lang="fa-IR" sz="1800" b="1" dirty="0">
                <a:solidFill>
                  <a:srgbClr val="002060"/>
                </a:solidFill>
                <a:latin typeface="Noor_Titr" pitchFamily="2" charset="-78"/>
                <a:cs typeface="B Zar" panose="00000400000000000000" pitchFamily="2" charset="-78"/>
              </a:rPr>
              <a:t>3- سرعت‌ عمل</a:t>
            </a:r>
          </a:p>
        </p:txBody>
      </p:sp>
      <p:sp>
        <p:nvSpPr>
          <p:cNvPr id="58" name="Rectangle: Rounded Corners 26">
            <a:extLst>
              <a:ext uri="{FF2B5EF4-FFF2-40B4-BE49-F238E27FC236}">
                <a16:creationId xmlns:a16="http://schemas.microsoft.com/office/drawing/2014/main" xmlns="" id="{4FA72535-D408-401F-AF4D-ECF37FC38BE6}"/>
              </a:ext>
            </a:extLst>
          </p:cNvPr>
          <p:cNvSpPr/>
          <p:nvPr/>
        </p:nvSpPr>
        <p:spPr>
          <a:xfrm>
            <a:off x="8490707" y="3133858"/>
            <a:ext cx="1595135" cy="253916"/>
          </a:xfrm>
          <a:prstGeom prst="roundRect">
            <a:avLst>
              <a:gd name="adj" fmla="val 50000"/>
            </a:avLst>
          </a:prstGeom>
          <a:solidFill>
            <a:srgbClr val="66FFCC"/>
          </a:solidFill>
          <a:ln/>
        </p:spPr>
        <p:style>
          <a:lnRef idx="0">
            <a:schemeClr val="accent2"/>
          </a:lnRef>
          <a:fillRef idx="3">
            <a:schemeClr val="accent2"/>
          </a:fillRef>
          <a:effectRef idx="3">
            <a:schemeClr val="accent2"/>
          </a:effectRef>
          <a:fontRef idx="minor">
            <a:schemeClr val="lt1"/>
          </a:fontRef>
        </p:style>
        <p:txBody>
          <a:bodyPr rtlCol="1" anchor="ctr"/>
          <a:lstStyle/>
          <a:p>
            <a:pPr algn="ctr" defTabSz="914400" rtl="1"/>
            <a:r>
              <a:rPr lang="fa-IR" sz="1800" b="1" dirty="0">
                <a:solidFill>
                  <a:srgbClr val="002060"/>
                </a:solidFill>
                <a:latin typeface="Noor_Titr" pitchFamily="2" charset="-78"/>
                <a:cs typeface="B Zar" panose="00000400000000000000" pitchFamily="2" charset="-78"/>
              </a:rPr>
              <a:t>4- ابتکار</a:t>
            </a:r>
          </a:p>
        </p:txBody>
      </p:sp>
      <p:sp>
        <p:nvSpPr>
          <p:cNvPr id="59" name="Rectangle: Rounded Corners 5">
            <a:extLst>
              <a:ext uri="{FF2B5EF4-FFF2-40B4-BE49-F238E27FC236}">
                <a16:creationId xmlns:a16="http://schemas.microsoft.com/office/drawing/2014/main" xmlns="" id="{5958E544-EBB2-4778-BEF7-01E0798E9417}"/>
              </a:ext>
            </a:extLst>
          </p:cNvPr>
          <p:cNvSpPr/>
          <p:nvPr/>
        </p:nvSpPr>
        <p:spPr>
          <a:xfrm>
            <a:off x="8972549" y="3478318"/>
            <a:ext cx="2298830" cy="399699"/>
          </a:xfrm>
          <a:prstGeom prst="roundRect">
            <a:avLst/>
          </a:prstGeom>
          <a:solidFill>
            <a:srgbClr val="21C5FF"/>
          </a:solidFill>
        </p:spPr>
        <p:style>
          <a:lnRef idx="0">
            <a:schemeClr val="accent1"/>
          </a:lnRef>
          <a:fillRef idx="3">
            <a:schemeClr val="accent1"/>
          </a:fillRef>
          <a:effectRef idx="3">
            <a:schemeClr val="accent1"/>
          </a:effectRef>
          <a:fontRef idx="minor">
            <a:schemeClr val="lt1"/>
          </a:fontRef>
        </p:style>
        <p:txBody>
          <a:bodyPr vert="horz" rtlCol="1" anchor="ctr"/>
          <a:lstStyle/>
          <a:p>
            <a:pPr algn="ctr" rtl="1"/>
            <a:r>
              <a:rPr lang="fa-IR" sz="1800" dirty="0">
                <a:solidFill>
                  <a:schemeClr val="bg1"/>
                </a:solidFill>
                <a:cs typeface="B Titr" panose="00000700000000000000" pitchFamily="2" charset="-78"/>
              </a:rPr>
              <a:t>نیروی پیشران این مسیر</a:t>
            </a:r>
          </a:p>
        </p:txBody>
      </p:sp>
      <p:sp>
        <p:nvSpPr>
          <p:cNvPr id="60" name="Rectangle: Rounded Corners 22">
            <a:extLst>
              <a:ext uri="{FF2B5EF4-FFF2-40B4-BE49-F238E27FC236}">
                <a16:creationId xmlns:a16="http://schemas.microsoft.com/office/drawing/2014/main" xmlns="" id="{0DCF0320-21EC-48FB-A15C-AD110994D866}"/>
              </a:ext>
            </a:extLst>
          </p:cNvPr>
          <p:cNvSpPr/>
          <p:nvPr/>
        </p:nvSpPr>
        <p:spPr>
          <a:xfrm>
            <a:off x="10100103" y="3979651"/>
            <a:ext cx="1918537" cy="324669"/>
          </a:xfrm>
          <a:prstGeom prst="roundRect">
            <a:avLst>
              <a:gd name="adj" fmla="val 50000"/>
            </a:avLst>
          </a:prstGeom>
          <a:solidFill>
            <a:srgbClr val="66FFCC"/>
          </a:solidFill>
          <a:ln/>
        </p:spPr>
        <p:style>
          <a:lnRef idx="0">
            <a:schemeClr val="accent2"/>
          </a:lnRef>
          <a:fillRef idx="3">
            <a:schemeClr val="accent2"/>
          </a:fillRef>
          <a:effectRef idx="3">
            <a:schemeClr val="accent2"/>
          </a:effectRef>
          <a:fontRef idx="minor">
            <a:schemeClr val="lt1"/>
          </a:fontRef>
        </p:style>
        <p:txBody>
          <a:bodyPr rtlCol="1" anchor="ctr"/>
          <a:lstStyle/>
          <a:p>
            <a:pPr algn="ctr" defTabSz="914400" rtl="1"/>
            <a:r>
              <a:rPr lang="fa-IR" sz="1800" b="1" dirty="0">
                <a:solidFill>
                  <a:srgbClr val="002060"/>
                </a:solidFill>
                <a:latin typeface="Noor_Titr" pitchFamily="2" charset="-78"/>
                <a:cs typeface="B Zar" panose="00000400000000000000" pitchFamily="2" charset="-78"/>
              </a:rPr>
              <a:t>مدیران جوان</a:t>
            </a:r>
          </a:p>
        </p:txBody>
      </p:sp>
      <p:sp>
        <p:nvSpPr>
          <p:cNvPr id="61" name="Rectangle: Rounded Corners 24">
            <a:extLst>
              <a:ext uri="{FF2B5EF4-FFF2-40B4-BE49-F238E27FC236}">
                <a16:creationId xmlns:a16="http://schemas.microsoft.com/office/drawing/2014/main" xmlns="" id="{C43D0A52-BEF5-483C-9387-AC995FB35F15}"/>
              </a:ext>
            </a:extLst>
          </p:cNvPr>
          <p:cNvSpPr/>
          <p:nvPr/>
        </p:nvSpPr>
        <p:spPr>
          <a:xfrm>
            <a:off x="8143072" y="3962089"/>
            <a:ext cx="1964653" cy="324668"/>
          </a:xfrm>
          <a:prstGeom prst="roundRect">
            <a:avLst>
              <a:gd name="adj" fmla="val 50000"/>
            </a:avLst>
          </a:prstGeom>
          <a:solidFill>
            <a:srgbClr val="66FFCC"/>
          </a:solidFill>
          <a:ln/>
        </p:spPr>
        <p:style>
          <a:lnRef idx="0">
            <a:schemeClr val="accent2"/>
          </a:lnRef>
          <a:fillRef idx="3">
            <a:schemeClr val="accent2"/>
          </a:fillRef>
          <a:effectRef idx="3">
            <a:schemeClr val="accent2"/>
          </a:effectRef>
          <a:fontRef idx="minor">
            <a:schemeClr val="lt1"/>
          </a:fontRef>
        </p:style>
        <p:txBody>
          <a:bodyPr rtlCol="1" anchor="ctr"/>
          <a:lstStyle/>
          <a:p>
            <a:pPr algn="ctr" defTabSz="914400" rtl="1"/>
            <a:r>
              <a:rPr lang="fa-IR" sz="1800" b="1" dirty="0">
                <a:solidFill>
                  <a:srgbClr val="002060"/>
                </a:solidFill>
                <a:latin typeface="Noor_Titr" pitchFamily="2" charset="-78"/>
                <a:cs typeface="B Zar" panose="00000400000000000000" pitchFamily="2" charset="-78"/>
              </a:rPr>
              <a:t>کارگزاران جوان</a:t>
            </a:r>
          </a:p>
        </p:txBody>
      </p:sp>
      <p:sp>
        <p:nvSpPr>
          <p:cNvPr id="62" name="Rectangle: Rounded Corners 25">
            <a:extLst>
              <a:ext uri="{FF2B5EF4-FFF2-40B4-BE49-F238E27FC236}">
                <a16:creationId xmlns:a16="http://schemas.microsoft.com/office/drawing/2014/main" xmlns="" id="{BB39F20B-CE30-4ECF-BEE9-138D61F0FFF9}"/>
              </a:ext>
            </a:extLst>
          </p:cNvPr>
          <p:cNvSpPr/>
          <p:nvPr/>
        </p:nvSpPr>
        <p:spPr>
          <a:xfrm>
            <a:off x="10108839" y="4339567"/>
            <a:ext cx="1918537" cy="324669"/>
          </a:xfrm>
          <a:prstGeom prst="roundRect">
            <a:avLst>
              <a:gd name="adj" fmla="val 50000"/>
            </a:avLst>
          </a:prstGeom>
          <a:solidFill>
            <a:srgbClr val="66FFCC"/>
          </a:solidFill>
          <a:ln/>
        </p:spPr>
        <p:style>
          <a:lnRef idx="0">
            <a:schemeClr val="accent2"/>
          </a:lnRef>
          <a:fillRef idx="3">
            <a:schemeClr val="accent2"/>
          </a:fillRef>
          <a:effectRef idx="3">
            <a:schemeClr val="accent2"/>
          </a:effectRef>
          <a:fontRef idx="minor">
            <a:schemeClr val="lt1"/>
          </a:fontRef>
        </p:style>
        <p:txBody>
          <a:bodyPr rtlCol="1" anchor="ctr"/>
          <a:lstStyle/>
          <a:p>
            <a:pPr algn="ctr" defTabSz="914400" rtl="1"/>
            <a:r>
              <a:rPr lang="fa-IR" sz="1800" b="1" dirty="0">
                <a:solidFill>
                  <a:srgbClr val="002060"/>
                </a:solidFill>
                <a:latin typeface="Noor_Titr" pitchFamily="2" charset="-78"/>
                <a:cs typeface="B Zar" panose="00000400000000000000" pitchFamily="2" charset="-78"/>
              </a:rPr>
              <a:t>اندیشمندان جوان</a:t>
            </a:r>
          </a:p>
        </p:txBody>
      </p:sp>
      <p:sp>
        <p:nvSpPr>
          <p:cNvPr id="63" name="Rectangle: Rounded Corners 26">
            <a:extLst>
              <a:ext uri="{FF2B5EF4-FFF2-40B4-BE49-F238E27FC236}">
                <a16:creationId xmlns:a16="http://schemas.microsoft.com/office/drawing/2014/main" xmlns="" id="{46EA5CB9-C45A-4144-84DE-F19092EC5C4B}"/>
              </a:ext>
            </a:extLst>
          </p:cNvPr>
          <p:cNvSpPr/>
          <p:nvPr/>
        </p:nvSpPr>
        <p:spPr>
          <a:xfrm>
            <a:off x="8129115" y="4339568"/>
            <a:ext cx="1964653" cy="324668"/>
          </a:xfrm>
          <a:prstGeom prst="roundRect">
            <a:avLst>
              <a:gd name="adj" fmla="val 50000"/>
            </a:avLst>
          </a:prstGeom>
          <a:solidFill>
            <a:srgbClr val="66FFCC"/>
          </a:solidFill>
          <a:ln/>
        </p:spPr>
        <p:style>
          <a:lnRef idx="0">
            <a:schemeClr val="accent2"/>
          </a:lnRef>
          <a:fillRef idx="3">
            <a:schemeClr val="accent2"/>
          </a:fillRef>
          <a:effectRef idx="3">
            <a:schemeClr val="accent2"/>
          </a:effectRef>
          <a:fontRef idx="minor">
            <a:schemeClr val="lt1"/>
          </a:fontRef>
        </p:style>
        <p:txBody>
          <a:bodyPr rtlCol="1" anchor="ctr"/>
          <a:lstStyle/>
          <a:p>
            <a:pPr algn="ctr" defTabSz="914400" rtl="1"/>
            <a:r>
              <a:rPr lang="fa-IR" sz="1800" b="1" dirty="0">
                <a:solidFill>
                  <a:srgbClr val="002060"/>
                </a:solidFill>
                <a:latin typeface="Noor_Titr" pitchFamily="2" charset="-78"/>
                <a:cs typeface="B Zar" panose="00000400000000000000" pitchFamily="2" charset="-78"/>
              </a:rPr>
              <a:t>فعّالان جوان</a:t>
            </a:r>
          </a:p>
        </p:txBody>
      </p:sp>
      <p:sp>
        <p:nvSpPr>
          <p:cNvPr id="34" name="Rectangle 33"/>
          <p:cNvSpPr/>
          <p:nvPr/>
        </p:nvSpPr>
        <p:spPr>
          <a:xfrm>
            <a:off x="-14514" y="-46181"/>
            <a:ext cx="12206514" cy="1005543"/>
          </a:xfrm>
          <a:prstGeom prst="rect">
            <a:avLst/>
          </a:prstGeom>
          <a:solidFill>
            <a:schemeClr val="bg1">
              <a:alpha val="70000"/>
            </a:schemeClr>
          </a:solidFill>
          <a:ln>
            <a:noFill/>
          </a:ln>
          <a:effectLst>
            <a:softEdge rad="0"/>
          </a:effectLst>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rtl="1"/>
            <a:endParaRPr lang="fa-IR" sz="3276" dirty="0"/>
          </a:p>
        </p:txBody>
      </p:sp>
      <p:sp>
        <p:nvSpPr>
          <p:cNvPr id="35" name="Rounded Rectangle 34"/>
          <p:cNvSpPr/>
          <p:nvPr/>
        </p:nvSpPr>
        <p:spPr>
          <a:xfrm>
            <a:off x="9144000" y="179882"/>
            <a:ext cx="3005399" cy="596269"/>
          </a:xfrm>
          <a:prstGeom prst="roundRect">
            <a:avLst>
              <a:gd name="adj" fmla="val 18333"/>
            </a:avLst>
          </a:prstGeom>
          <a:solidFill>
            <a:srgbClr val="66FFCC"/>
          </a:solidFill>
          <a:ln/>
        </p:spPr>
        <p:style>
          <a:lnRef idx="0">
            <a:schemeClr val="accent2"/>
          </a:lnRef>
          <a:fillRef idx="3">
            <a:schemeClr val="accent2"/>
          </a:fillRef>
          <a:effectRef idx="3">
            <a:schemeClr val="accent2"/>
          </a:effectRef>
          <a:fontRef idx="minor">
            <a:schemeClr val="lt1"/>
          </a:fontRef>
        </p:style>
        <p:txBody>
          <a:bodyPr rtlCol="0" anchor="ctr"/>
          <a:lstStyle/>
          <a:p>
            <a:pPr algn="ctr" rtl="1"/>
            <a:r>
              <a:rPr lang="fa-IR" sz="2400" b="1" dirty="0">
                <a:solidFill>
                  <a:srgbClr val="002060"/>
                </a:solidFill>
                <a:latin typeface="Noor_Titr" pitchFamily="2" charset="-78"/>
                <a:cs typeface="B Titr" panose="00000700000000000000" pitchFamily="2" charset="-78"/>
              </a:rPr>
              <a:t>1. عظمت حادثه‌ی انقلاب</a:t>
            </a:r>
          </a:p>
        </p:txBody>
      </p:sp>
      <p:sp>
        <p:nvSpPr>
          <p:cNvPr id="37" name="Left Arrow 36"/>
          <p:cNvSpPr/>
          <p:nvPr/>
        </p:nvSpPr>
        <p:spPr>
          <a:xfrm>
            <a:off x="8476029" y="328112"/>
            <a:ext cx="457200" cy="299808"/>
          </a:xfrm>
          <a:prstGeom prst="leftArrow">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endParaRPr lang="fa-IR"/>
          </a:p>
        </p:txBody>
      </p:sp>
      <p:sp>
        <p:nvSpPr>
          <p:cNvPr id="38" name="Rounded Rectangle 37"/>
          <p:cNvSpPr/>
          <p:nvPr/>
        </p:nvSpPr>
        <p:spPr>
          <a:xfrm>
            <a:off x="5259859" y="179882"/>
            <a:ext cx="3005399" cy="596269"/>
          </a:xfrm>
          <a:prstGeom prst="roundRect">
            <a:avLst>
              <a:gd name="adj" fmla="val 18333"/>
            </a:avLst>
          </a:prstGeom>
          <a:solidFill>
            <a:srgbClr val="66FFCC"/>
          </a:solidFill>
          <a:ln/>
        </p:spPr>
        <p:style>
          <a:lnRef idx="0">
            <a:schemeClr val="accent2"/>
          </a:lnRef>
          <a:fillRef idx="3">
            <a:schemeClr val="accent2"/>
          </a:fillRef>
          <a:effectRef idx="3">
            <a:schemeClr val="accent2"/>
          </a:effectRef>
          <a:fontRef idx="minor">
            <a:schemeClr val="lt1"/>
          </a:fontRef>
        </p:style>
        <p:txBody>
          <a:bodyPr rtlCol="0" anchor="ctr"/>
          <a:lstStyle/>
          <a:p>
            <a:pPr algn="ctr" rtl="1"/>
            <a:r>
              <a:rPr lang="fa-IR" sz="2400" b="1" dirty="0">
                <a:solidFill>
                  <a:srgbClr val="002060"/>
                </a:solidFill>
                <a:latin typeface="Noor_Titr" pitchFamily="2" charset="-78"/>
                <a:cs typeface="B Titr" panose="00000700000000000000" pitchFamily="2" charset="-78"/>
              </a:rPr>
              <a:t>2. عظمت راهِ طی‌شده</a:t>
            </a:r>
          </a:p>
        </p:txBody>
      </p:sp>
      <p:sp>
        <p:nvSpPr>
          <p:cNvPr id="39" name="Left Arrow 38"/>
          <p:cNvSpPr/>
          <p:nvPr/>
        </p:nvSpPr>
        <p:spPr>
          <a:xfrm>
            <a:off x="4591888" y="328112"/>
            <a:ext cx="457200" cy="299808"/>
          </a:xfrm>
          <a:prstGeom prst="leftArrow">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endParaRPr lang="fa-IR"/>
          </a:p>
        </p:txBody>
      </p:sp>
      <p:sp>
        <p:nvSpPr>
          <p:cNvPr id="40" name="Rounded Rectangle 39"/>
          <p:cNvSpPr/>
          <p:nvPr/>
        </p:nvSpPr>
        <p:spPr>
          <a:xfrm>
            <a:off x="1046748" y="179882"/>
            <a:ext cx="3334370" cy="596269"/>
          </a:xfrm>
          <a:prstGeom prst="roundRect">
            <a:avLst>
              <a:gd name="adj" fmla="val 18333"/>
            </a:avLst>
          </a:prstGeom>
          <a:solidFill>
            <a:srgbClr val="66FFCC"/>
          </a:solidFill>
          <a:ln/>
        </p:spPr>
        <p:style>
          <a:lnRef idx="0">
            <a:schemeClr val="accent2"/>
          </a:lnRef>
          <a:fillRef idx="3">
            <a:schemeClr val="accent2"/>
          </a:fillRef>
          <a:effectRef idx="3">
            <a:schemeClr val="accent2"/>
          </a:effectRef>
          <a:fontRef idx="minor">
            <a:schemeClr val="lt1"/>
          </a:fontRef>
        </p:style>
        <p:txBody>
          <a:bodyPr rtlCol="0" anchor="ctr"/>
          <a:lstStyle/>
          <a:p>
            <a:pPr algn="ctr" rtl="1"/>
            <a:r>
              <a:rPr lang="fa-IR" sz="2400" b="1" dirty="0">
                <a:solidFill>
                  <a:srgbClr val="002060"/>
                </a:solidFill>
                <a:latin typeface="Noor_Titr" pitchFamily="2" charset="-78"/>
                <a:cs typeface="B Titr" panose="00000700000000000000" pitchFamily="2" charset="-78"/>
              </a:rPr>
              <a:t>3. نقش نیروی جوان متعهّد</a:t>
            </a:r>
          </a:p>
        </p:txBody>
      </p:sp>
      <p:sp>
        <p:nvSpPr>
          <p:cNvPr id="45" name="Rectangle 44">
            <a:extLst>
              <a:ext uri="{FF2B5EF4-FFF2-40B4-BE49-F238E27FC236}">
                <a16:creationId xmlns:a16="http://schemas.microsoft.com/office/drawing/2014/main" xmlns="" id="{731B1FBF-4C41-4431-B4D8-E8E20C34ED18}"/>
              </a:ext>
            </a:extLst>
          </p:cNvPr>
          <p:cNvSpPr/>
          <p:nvPr/>
        </p:nvSpPr>
        <p:spPr>
          <a:xfrm>
            <a:off x="8270579" y="4723058"/>
            <a:ext cx="3717985" cy="526339"/>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defTabSz="914400" rtl="1">
              <a:defRPr/>
            </a:pPr>
            <a:r>
              <a:rPr lang="fa-IR" sz="3600" b="1" dirty="0">
                <a:solidFill>
                  <a:srgbClr val="FFFF00"/>
                </a:solidFill>
                <a:latin typeface="IranNastaliq" panose="02020505000000020003" pitchFamily="18" charset="0"/>
                <a:cs typeface="IranNastaliq" panose="02020505000000020003" pitchFamily="18" charset="0"/>
              </a:rPr>
              <a:t>عرصه فعالیت جوانان</a:t>
            </a:r>
          </a:p>
        </p:txBody>
      </p:sp>
      <p:pic>
        <p:nvPicPr>
          <p:cNvPr id="46" name="Picture 45">
            <a:extLst>
              <a:ext uri="{FF2B5EF4-FFF2-40B4-BE49-F238E27FC236}">
                <a16:creationId xmlns:a16="http://schemas.microsoft.com/office/drawing/2014/main" xmlns="" id="{4D7E4781-0596-490B-AA5A-F85E6E9D7AE5}"/>
              </a:ext>
            </a:extLst>
          </p:cNvPr>
          <p:cNvPicPr>
            <a:picLocks noChangeAspect="1"/>
          </p:cNvPicPr>
          <p:nvPr/>
        </p:nvPicPr>
        <p:blipFill>
          <a:blip r:embed="rId11" cstate="email">
            <a:extLst>
              <a:ext uri="{28A0092B-C50C-407E-A947-70E740481C1C}">
                <a14:useLocalDpi xmlns:a14="http://schemas.microsoft.com/office/drawing/2010/main"/>
              </a:ext>
            </a:extLst>
          </a:blip>
          <a:stretch>
            <a:fillRect/>
          </a:stretch>
        </p:blipFill>
        <p:spPr>
          <a:xfrm rot="5400000">
            <a:off x="8208308" y="4616293"/>
            <a:ext cx="644816" cy="739033"/>
          </a:xfrm>
          <a:prstGeom prst="rect">
            <a:avLst/>
          </a:prstGeom>
        </p:spPr>
      </p:pic>
      <p:pic>
        <p:nvPicPr>
          <p:cNvPr id="47" name="Picture 46">
            <a:extLst>
              <a:ext uri="{FF2B5EF4-FFF2-40B4-BE49-F238E27FC236}">
                <a16:creationId xmlns:a16="http://schemas.microsoft.com/office/drawing/2014/main" xmlns="" id="{EE5A1FE6-A8BC-4B1B-BCDC-1E1496241364}"/>
              </a:ext>
            </a:extLst>
          </p:cNvPr>
          <p:cNvPicPr>
            <a:picLocks noChangeAspect="1"/>
          </p:cNvPicPr>
          <p:nvPr/>
        </p:nvPicPr>
        <p:blipFill>
          <a:blip r:embed="rId11" cstate="email">
            <a:extLst>
              <a:ext uri="{28A0092B-C50C-407E-A947-70E740481C1C}">
                <a14:useLocalDpi xmlns:a14="http://schemas.microsoft.com/office/drawing/2010/main"/>
              </a:ext>
            </a:extLst>
          </a:blip>
          <a:stretch>
            <a:fillRect/>
          </a:stretch>
        </p:blipFill>
        <p:spPr>
          <a:xfrm rot="16200000">
            <a:off x="11337693" y="4631369"/>
            <a:ext cx="644816" cy="739033"/>
          </a:xfrm>
          <a:prstGeom prst="rect">
            <a:avLst/>
          </a:prstGeom>
        </p:spPr>
      </p:pic>
      <p:sp>
        <p:nvSpPr>
          <p:cNvPr id="48" name="Rectangle: Rounded Corners 23">
            <a:extLst>
              <a:ext uri="{FF2B5EF4-FFF2-40B4-BE49-F238E27FC236}">
                <a16:creationId xmlns:a16="http://schemas.microsoft.com/office/drawing/2014/main" xmlns="" id="{24F5FA33-E274-4D96-AE92-6AA3EFDE9EE8}"/>
              </a:ext>
            </a:extLst>
          </p:cNvPr>
          <p:cNvSpPr/>
          <p:nvPr/>
        </p:nvSpPr>
        <p:spPr>
          <a:xfrm>
            <a:off x="8224588" y="5309659"/>
            <a:ext cx="3617592" cy="369665"/>
          </a:xfrm>
          <a:prstGeom prst="roundRect">
            <a:avLst>
              <a:gd name="adj" fmla="val 44915"/>
            </a:avLst>
          </a:prstGeom>
          <a:solidFill>
            <a:srgbClr val="FFFF00"/>
          </a:solidFill>
          <a:ln>
            <a:noFill/>
          </a:ln>
        </p:spPr>
        <p:style>
          <a:lnRef idx="0">
            <a:scrgbClr r="0" g="0" b="0"/>
          </a:lnRef>
          <a:fillRef idx="0">
            <a:scrgbClr r="0" g="0" b="0"/>
          </a:fillRef>
          <a:effectRef idx="0">
            <a:scrgbClr r="0" g="0" b="0"/>
          </a:effectRef>
          <a:fontRef idx="minor">
            <a:schemeClr val="lt1"/>
          </a:fontRef>
        </p:style>
        <p:txBody>
          <a:bodyPr rtlCol="1" anchor="ctr"/>
          <a:lstStyle/>
          <a:p>
            <a:pPr algn="ctr" defTabSz="914400" rtl="1"/>
            <a:r>
              <a:rPr lang="fa-IR" sz="1800" b="1" dirty="0">
                <a:solidFill>
                  <a:schemeClr val="accent5">
                    <a:lumMod val="50000"/>
                  </a:schemeClr>
                </a:solidFill>
                <a:latin typeface="Noor_Titr" pitchFamily="2" charset="-78"/>
                <a:cs typeface="B Zar" panose="00000400000000000000" pitchFamily="2" charset="-78"/>
              </a:rPr>
              <a:t>سیاسی، اقتصادی، فرهنگی، بین المللی و...</a:t>
            </a:r>
          </a:p>
        </p:txBody>
      </p:sp>
      <p:sp>
        <p:nvSpPr>
          <p:cNvPr id="49" name="Rectangle: Rounded Corners 26">
            <a:extLst>
              <a:ext uri="{FF2B5EF4-FFF2-40B4-BE49-F238E27FC236}">
                <a16:creationId xmlns:a16="http://schemas.microsoft.com/office/drawing/2014/main" xmlns="" id="{E455A3E6-B509-43B7-9A29-082AAF39C93A}"/>
              </a:ext>
            </a:extLst>
          </p:cNvPr>
          <p:cNvSpPr/>
          <p:nvPr/>
        </p:nvSpPr>
        <p:spPr>
          <a:xfrm>
            <a:off x="8224586" y="5726852"/>
            <a:ext cx="3617592" cy="369665"/>
          </a:xfrm>
          <a:prstGeom prst="roundRect">
            <a:avLst>
              <a:gd name="adj" fmla="val 44915"/>
            </a:avLst>
          </a:prstGeom>
          <a:solidFill>
            <a:srgbClr val="FFFF00"/>
          </a:solidFill>
          <a:ln>
            <a:noFill/>
          </a:ln>
        </p:spPr>
        <p:style>
          <a:lnRef idx="0">
            <a:scrgbClr r="0" g="0" b="0"/>
          </a:lnRef>
          <a:fillRef idx="0">
            <a:scrgbClr r="0" g="0" b="0"/>
          </a:fillRef>
          <a:effectRef idx="0">
            <a:scrgbClr r="0" g="0" b="0"/>
          </a:effectRef>
          <a:fontRef idx="minor">
            <a:schemeClr val="lt1"/>
          </a:fontRef>
        </p:style>
        <p:txBody>
          <a:bodyPr rtlCol="1" anchor="ctr"/>
          <a:lstStyle/>
          <a:p>
            <a:pPr algn="ctr" defTabSz="914400" rtl="1"/>
            <a:r>
              <a:rPr lang="fa-IR" sz="1800" b="1" dirty="0">
                <a:solidFill>
                  <a:schemeClr val="accent5">
                    <a:lumMod val="50000"/>
                  </a:schemeClr>
                </a:solidFill>
                <a:latin typeface="Noor_Titr" pitchFamily="2" charset="-78"/>
                <a:cs typeface="B Zar" panose="00000400000000000000" pitchFamily="2" charset="-78"/>
              </a:rPr>
              <a:t>دین، اخلاق، معنویت، عدالت و...</a:t>
            </a:r>
          </a:p>
        </p:txBody>
      </p:sp>
      <p:sp>
        <p:nvSpPr>
          <p:cNvPr id="50" name="Arrow: Pentagon 27">
            <a:extLst>
              <a:ext uri="{FF2B5EF4-FFF2-40B4-BE49-F238E27FC236}">
                <a16:creationId xmlns:a16="http://schemas.microsoft.com/office/drawing/2014/main" xmlns="" id="{25D09E2D-B6BD-4935-A4E8-24546ABBC43D}"/>
              </a:ext>
            </a:extLst>
          </p:cNvPr>
          <p:cNvSpPr/>
          <p:nvPr/>
        </p:nvSpPr>
        <p:spPr>
          <a:xfrm rot="5400000">
            <a:off x="8387039" y="4204026"/>
            <a:ext cx="493239" cy="4428226"/>
          </a:xfrm>
          <a:prstGeom prst="homePlate">
            <a:avLst>
              <a:gd name="adj" fmla="val 27612"/>
            </a:avLst>
          </a:prstGeom>
          <a:solidFill>
            <a:srgbClr val="21C5FF"/>
          </a:solidFill>
        </p:spPr>
        <p:style>
          <a:lnRef idx="0">
            <a:schemeClr val="accent1"/>
          </a:lnRef>
          <a:fillRef idx="3">
            <a:schemeClr val="accent1"/>
          </a:fillRef>
          <a:effectRef idx="3">
            <a:schemeClr val="accent1"/>
          </a:effectRef>
          <a:fontRef idx="minor">
            <a:schemeClr val="lt1"/>
          </a:fontRef>
        </p:style>
        <p:txBody>
          <a:bodyPr vert="vert270" rtlCol="1" anchor="ctr"/>
          <a:lstStyle/>
          <a:p>
            <a:pPr algn="ctr" rtl="1"/>
            <a:r>
              <a:rPr lang="fa-IR" sz="1800" dirty="0">
                <a:solidFill>
                  <a:schemeClr val="bg1"/>
                </a:solidFill>
                <a:cs typeface="B Titr" panose="00000700000000000000" pitchFamily="2" charset="-78"/>
              </a:rPr>
              <a:t>بایسته‌های تحقق نظام پیشرفته اسلامی بدست جوانان</a:t>
            </a:r>
          </a:p>
        </p:txBody>
      </p:sp>
      <p:sp>
        <p:nvSpPr>
          <p:cNvPr id="51" name="Rectangle: Rounded Corners 28">
            <a:extLst>
              <a:ext uri="{FF2B5EF4-FFF2-40B4-BE49-F238E27FC236}">
                <a16:creationId xmlns:a16="http://schemas.microsoft.com/office/drawing/2014/main" xmlns="" id="{783A7F8B-36A9-4591-A282-C4682FEF6E59}"/>
              </a:ext>
            </a:extLst>
          </p:cNvPr>
          <p:cNvSpPr/>
          <p:nvPr/>
        </p:nvSpPr>
        <p:spPr>
          <a:xfrm>
            <a:off x="8748826" y="6706997"/>
            <a:ext cx="3374802" cy="383988"/>
          </a:xfrm>
          <a:prstGeom prst="roundRect">
            <a:avLst>
              <a:gd name="adj" fmla="val 44915"/>
            </a:avLst>
          </a:prstGeom>
          <a:noFill/>
          <a:ln w="28575">
            <a:solidFill>
              <a:srgbClr val="5DD5FF"/>
            </a:solidFill>
          </a:ln>
        </p:spPr>
        <p:style>
          <a:lnRef idx="1">
            <a:schemeClr val="accent5"/>
          </a:lnRef>
          <a:fillRef idx="2">
            <a:schemeClr val="accent5"/>
          </a:fillRef>
          <a:effectRef idx="1">
            <a:schemeClr val="accent5"/>
          </a:effectRef>
          <a:fontRef idx="minor">
            <a:schemeClr val="dk1"/>
          </a:fontRef>
        </p:style>
        <p:txBody>
          <a:bodyPr rtlCol="1" anchor="ctr"/>
          <a:lstStyle/>
          <a:p>
            <a:pPr algn="ctr" rtl="1"/>
            <a:r>
              <a:rPr lang="fa-IR" sz="1800" b="1" dirty="0">
                <a:solidFill>
                  <a:schemeClr val="bg1"/>
                </a:solidFill>
                <a:latin typeface="Noor_Titr" pitchFamily="2" charset="-78"/>
                <a:cs typeface="B Lotus" panose="00000400000000000000" pitchFamily="2" charset="-78"/>
              </a:rPr>
              <a:t>شانه‌های خود را زیر بار مسؤلیت دهند.</a:t>
            </a:r>
          </a:p>
        </p:txBody>
      </p:sp>
      <p:pic>
        <p:nvPicPr>
          <p:cNvPr id="85" name="Picture 84">
            <a:extLst>
              <a:ext uri="{FF2B5EF4-FFF2-40B4-BE49-F238E27FC236}">
                <a16:creationId xmlns:a16="http://schemas.microsoft.com/office/drawing/2014/main" xmlns="" id="{DF968C31-2D38-4933-B6C7-07FDCE325F9C}"/>
              </a:ext>
            </a:extLst>
          </p:cNvPr>
          <p:cNvPicPr>
            <a:picLocks noChangeAspect="1"/>
          </p:cNvPicPr>
          <p:nvPr/>
        </p:nvPicPr>
        <p:blipFill>
          <a:blip r:embed="rId12">
            <a:extLst>
              <a:ext uri="{28A0092B-C50C-407E-A947-70E740481C1C}">
                <a14:useLocalDpi xmlns:a14="http://schemas.microsoft.com/office/drawing/2010/main"/>
              </a:ext>
            </a:extLst>
          </a:blip>
          <a:stretch>
            <a:fillRect/>
          </a:stretch>
        </p:blipFill>
        <p:spPr>
          <a:xfrm>
            <a:off x="3410644" y="5810790"/>
            <a:ext cx="2589748" cy="841263"/>
          </a:xfrm>
          <a:prstGeom prst="rect">
            <a:avLst/>
          </a:prstGeom>
        </p:spPr>
      </p:pic>
      <p:sp>
        <p:nvSpPr>
          <p:cNvPr id="86" name="TextBox 85">
            <a:extLst>
              <a:ext uri="{FF2B5EF4-FFF2-40B4-BE49-F238E27FC236}">
                <a16:creationId xmlns:a16="http://schemas.microsoft.com/office/drawing/2014/main" xmlns="" id="{B70B5A44-03EB-469E-B17D-E6EF3F148AFB}"/>
              </a:ext>
            </a:extLst>
          </p:cNvPr>
          <p:cNvSpPr txBox="1"/>
          <p:nvPr/>
        </p:nvSpPr>
        <p:spPr>
          <a:xfrm>
            <a:off x="4328247" y="6094549"/>
            <a:ext cx="1627175" cy="276999"/>
          </a:xfrm>
          <a:prstGeom prst="rect">
            <a:avLst/>
          </a:prstGeom>
          <a:noFill/>
        </p:spPr>
        <p:txBody>
          <a:bodyPr wrap="square">
            <a:spAutoFit/>
          </a:bodyPr>
          <a:lstStyle/>
          <a:p>
            <a:pPr algn="ctr" defTabSz="914400" rtl="1">
              <a:defRPr/>
            </a:pPr>
            <a:r>
              <a:rPr lang="fa-IR" sz="1200" b="1" dirty="0">
                <a:solidFill>
                  <a:prstClr val="white"/>
                </a:solidFill>
                <a:latin typeface="Noor_Titr" pitchFamily="2" charset="-78"/>
                <a:cs typeface="B Zar" panose="00000400000000000000" pitchFamily="2" charset="-78"/>
              </a:rPr>
              <a:t>جوانان صاحبان انقلاب اند</a:t>
            </a:r>
          </a:p>
        </p:txBody>
      </p:sp>
      <p:pic>
        <p:nvPicPr>
          <p:cNvPr id="87" name="14001223_60657_l">
            <a:hlinkClick r:id="" action="ppaction://media"/>
            <a:extLst>
              <a:ext uri="{FF2B5EF4-FFF2-40B4-BE49-F238E27FC236}">
                <a16:creationId xmlns:a16="http://schemas.microsoft.com/office/drawing/2014/main" xmlns="" id="{00D0A209-652E-4009-81D3-4C097F68AD86}"/>
              </a:ext>
            </a:extLst>
          </p:cNvPr>
          <p:cNvPicPr>
            <a:picLocks noChangeAspect="1"/>
          </p:cNvPicPr>
          <p:nvPr>
            <a:videoFile r:link="rId4"/>
            <p:extLst>
              <p:ext uri="{DAA4B4D4-6D71-4841-9C94-3DE7FCFB9230}">
                <p14:media xmlns:p14="http://schemas.microsoft.com/office/powerpoint/2010/main" r:embed="rId3"/>
              </p:ext>
            </p:extLst>
          </p:nvPr>
        </p:nvPicPr>
        <p:blipFill>
          <a:blip r:embed="rId13"/>
          <a:stretch>
            <a:fillRect/>
          </a:stretch>
        </p:blipFill>
        <p:spPr>
          <a:xfrm>
            <a:off x="3599263" y="6005856"/>
            <a:ext cx="793675" cy="446094"/>
          </a:xfrm>
          <a:prstGeom prst="rect">
            <a:avLst/>
          </a:prstGeom>
          <a:solidFill>
            <a:srgbClr val="4F81BD"/>
          </a:solidFill>
          <a:ln>
            <a:noFill/>
          </a:ln>
          <a:effectLst>
            <a:innerShdw blurRad="469900">
              <a:srgbClr val="000000">
                <a:alpha val="86000"/>
              </a:srgbClr>
            </a:innerShdw>
          </a:effectLst>
          <a:scene3d>
            <a:camera prst="orthographicFront"/>
            <a:lightRig rig="soft" dir="t"/>
          </a:scene3d>
          <a:sp3d/>
        </p:spPr>
      </p:pic>
      <p:cxnSp>
        <p:nvCxnSpPr>
          <p:cNvPr id="88" name="Straight Arrow Connector 87">
            <a:extLst>
              <a:ext uri="{FF2B5EF4-FFF2-40B4-BE49-F238E27FC236}">
                <a16:creationId xmlns:a16="http://schemas.microsoft.com/office/drawing/2014/main" xmlns="" id="{E18CB9DB-4B3B-4EA1-9D54-D04023981AE5}"/>
              </a:ext>
            </a:extLst>
          </p:cNvPr>
          <p:cNvCxnSpPr>
            <a:cxnSpLocks/>
            <a:stCxn id="89" idx="2"/>
          </p:cNvCxnSpPr>
          <p:nvPr/>
        </p:nvCxnSpPr>
        <p:spPr>
          <a:xfrm flipH="1" flipV="1">
            <a:off x="5898193" y="6575830"/>
            <a:ext cx="4842377" cy="296618"/>
          </a:xfrm>
          <a:prstGeom prst="straightConnector1">
            <a:avLst/>
          </a:prstGeom>
          <a:ln w="19050">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89" name="Oval 88"/>
          <p:cNvSpPr/>
          <p:nvPr/>
        </p:nvSpPr>
        <p:spPr>
          <a:xfrm>
            <a:off x="10740570" y="6653910"/>
            <a:ext cx="1407349" cy="437075"/>
          </a:xfrm>
          <a:prstGeom prst="ellipse">
            <a:avLst/>
          </a:prstGeom>
          <a:noFill/>
          <a:ln w="190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endParaRPr lang="fa-IR"/>
          </a:p>
        </p:txBody>
      </p:sp>
      <p:sp>
        <p:nvSpPr>
          <p:cNvPr id="90" name="Rectangle: Rounded Corners 29">
            <a:extLst>
              <a:ext uri="{FF2B5EF4-FFF2-40B4-BE49-F238E27FC236}">
                <a16:creationId xmlns:a16="http://schemas.microsoft.com/office/drawing/2014/main" xmlns="" id="{39B001FB-9434-4728-AC32-85CB4A933237}"/>
              </a:ext>
            </a:extLst>
          </p:cNvPr>
          <p:cNvSpPr/>
          <p:nvPr/>
        </p:nvSpPr>
        <p:spPr>
          <a:xfrm>
            <a:off x="8726905" y="7144072"/>
            <a:ext cx="3374802" cy="383988"/>
          </a:xfrm>
          <a:prstGeom prst="roundRect">
            <a:avLst>
              <a:gd name="adj" fmla="val 44915"/>
            </a:avLst>
          </a:prstGeom>
          <a:noFill/>
          <a:ln w="28575">
            <a:solidFill>
              <a:srgbClr val="5DD5FF"/>
            </a:solidFill>
          </a:ln>
        </p:spPr>
        <p:style>
          <a:lnRef idx="1">
            <a:schemeClr val="accent5"/>
          </a:lnRef>
          <a:fillRef idx="2">
            <a:schemeClr val="accent5"/>
          </a:fillRef>
          <a:effectRef idx="1">
            <a:schemeClr val="accent5"/>
          </a:effectRef>
          <a:fontRef idx="minor">
            <a:schemeClr val="dk1"/>
          </a:fontRef>
        </p:style>
        <p:txBody>
          <a:bodyPr rtlCol="1" anchor="ctr"/>
          <a:lstStyle/>
          <a:p>
            <a:pPr algn="ctr" rtl="1"/>
            <a:r>
              <a:rPr lang="fa-IR" sz="1800" b="1" dirty="0">
                <a:solidFill>
                  <a:schemeClr val="bg1"/>
                </a:solidFill>
                <a:latin typeface="Noor_Titr" pitchFamily="2" charset="-78"/>
                <a:cs typeface="B Lotus" panose="00000400000000000000" pitchFamily="2" charset="-78"/>
              </a:rPr>
              <a:t> از تجربه‌ها و عبرتهای گذشته بهره گیرند.</a:t>
            </a:r>
          </a:p>
        </p:txBody>
      </p:sp>
      <p:sp>
        <p:nvSpPr>
          <p:cNvPr id="91" name="Rectangle: Rounded Corners 31">
            <a:extLst>
              <a:ext uri="{FF2B5EF4-FFF2-40B4-BE49-F238E27FC236}">
                <a16:creationId xmlns:a16="http://schemas.microsoft.com/office/drawing/2014/main" xmlns="" id="{62226764-566D-43AA-BF33-CBB2C94C2B10}"/>
              </a:ext>
            </a:extLst>
          </p:cNvPr>
          <p:cNvSpPr/>
          <p:nvPr/>
        </p:nvSpPr>
        <p:spPr>
          <a:xfrm>
            <a:off x="6123875" y="6722546"/>
            <a:ext cx="2341306" cy="371672"/>
          </a:xfrm>
          <a:prstGeom prst="roundRect">
            <a:avLst>
              <a:gd name="adj" fmla="val 44915"/>
            </a:avLst>
          </a:prstGeom>
          <a:noFill/>
          <a:ln w="28575">
            <a:solidFill>
              <a:srgbClr val="5DD5FF"/>
            </a:solidFill>
          </a:ln>
        </p:spPr>
        <p:style>
          <a:lnRef idx="1">
            <a:schemeClr val="accent5"/>
          </a:lnRef>
          <a:fillRef idx="2">
            <a:schemeClr val="accent5"/>
          </a:fillRef>
          <a:effectRef idx="1">
            <a:schemeClr val="accent5"/>
          </a:effectRef>
          <a:fontRef idx="minor">
            <a:schemeClr val="dk1"/>
          </a:fontRef>
        </p:style>
        <p:txBody>
          <a:bodyPr rtlCol="1" anchor="ctr"/>
          <a:lstStyle/>
          <a:p>
            <a:pPr algn="ctr" rtl="1"/>
            <a:r>
              <a:rPr lang="fa-IR" sz="1800" b="1" dirty="0">
                <a:solidFill>
                  <a:schemeClr val="bg1"/>
                </a:solidFill>
                <a:latin typeface="Noor_Titr" pitchFamily="2" charset="-78"/>
                <a:cs typeface="B Lotus" panose="00000400000000000000" pitchFamily="2" charset="-78"/>
              </a:rPr>
              <a:t> نگاه انقلابی داشته باشند.</a:t>
            </a:r>
          </a:p>
        </p:txBody>
      </p:sp>
      <p:sp>
        <p:nvSpPr>
          <p:cNvPr id="92" name="Rectangle: Rounded Corners 32">
            <a:extLst>
              <a:ext uri="{FF2B5EF4-FFF2-40B4-BE49-F238E27FC236}">
                <a16:creationId xmlns:a16="http://schemas.microsoft.com/office/drawing/2014/main" xmlns="" id="{BEE45CE3-BBEC-4BB4-8E17-2A481174431D}"/>
              </a:ext>
            </a:extLst>
          </p:cNvPr>
          <p:cNvSpPr/>
          <p:nvPr/>
        </p:nvSpPr>
        <p:spPr>
          <a:xfrm>
            <a:off x="6123875" y="7144994"/>
            <a:ext cx="2341306" cy="371672"/>
          </a:xfrm>
          <a:prstGeom prst="roundRect">
            <a:avLst>
              <a:gd name="adj" fmla="val 44915"/>
            </a:avLst>
          </a:prstGeom>
          <a:noFill/>
          <a:ln w="28575">
            <a:solidFill>
              <a:srgbClr val="5DD5FF"/>
            </a:solidFill>
          </a:ln>
        </p:spPr>
        <p:style>
          <a:lnRef idx="1">
            <a:schemeClr val="accent5"/>
          </a:lnRef>
          <a:fillRef idx="2">
            <a:schemeClr val="accent5"/>
          </a:fillRef>
          <a:effectRef idx="1">
            <a:schemeClr val="accent5"/>
          </a:effectRef>
          <a:fontRef idx="minor">
            <a:schemeClr val="dk1"/>
          </a:fontRef>
        </p:style>
        <p:txBody>
          <a:bodyPr rtlCol="1" anchor="ctr"/>
          <a:lstStyle/>
          <a:p>
            <a:pPr algn="ctr" rtl="1"/>
            <a:r>
              <a:rPr lang="fa-IR" sz="1800" b="1" dirty="0">
                <a:solidFill>
                  <a:schemeClr val="bg1"/>
                </a:solidFill>
                <a:latin typeface="Noor_Titr" pitchFamily="2" charset="-78"/>
                <a:cs typeface="B Lotus" panose="00000400000000000000" pitchFamily="2" charset="-78"/>
              </a:rPr>
              <a:t> روحیه انقلابی داشته باشند.</a:t>
            </a:r>
          </a:p>
        </p:txBody>
      </p:sp>
      <p:sp>
        <p:nvSpPr>
          <p:cNvPr id="93" name="Rectangle: Rounded Corners 33">
            <a:extLst>
              <a:ext uri="{FF2B5EF4-FFF2-40B4-BE49-F238E27FC236}">
                <a16:creationId xmlns:a16="http://schemas.microsoft.com/office/drawing/2014/main" xmlns="" id="{6A06FB17-4464-4E7F-BCE4-8DEC4391C696}"/>
              </a:ext>
            </a:extLst>
          </p:cNvPr>
          <p:cNvSpPr/>
          <p:nvPr/>
        </p:nvSpPr>
        <p:spPr>
          <a:xfrm>
            <a:off x="3582641" y="6958236"/>
            <a:ext cx="2359877" cy="371672"/>
          </a:xfrm>
          <a:prstGeom prst="roundRect">
            <a:avLst>
              <a:gd name="adj" fmla="val 44915"/>
            </a:avLst>
          </a:prstGeom>
          <a:noFill/>
          <a:ln w="28575">
            <a:solidFill>
              <a:srgbClr val="5DD5FF"/>
            </a:solidFill>
          </a:ln>
        </p:spPr>
        <p:style>
          <a:lnRef idx="1">
            <a:schemeClr val="accent5"/>
          </a:lnRef>
          <a:fillRef idx="2">
            <a:schemeClr val="accent5"/>
          </a:fillRef>
          <a:effectRef idx="1">
            <a:schemeClr val="accent5"/>
          </a:effectRef>
          <a:fontRef idx="minor">
            <a:schemeClr val="dk1"/>
          </a:fontRef>
        </p:style>
        <p:txBody>
          <a:bodyPr rtlCol="1" anchor="ctr"/>
          <a:lstStyle/>
          <a:p>
            <a:pPr algn="ctr" rtl="1"/>
            <a:r>
              <a:rPr lang="fa-IR" sz="1800" b="1" dirty="0">
                <a:solidFill>
                  <a:schemeClr val="bg1"/>
                </a:solidFill>
                <a:latin typeface="Noor_Titr" pitchFamily="2" charset="-78"/>
                <a:cs typeface="B Lotus" panose="00000400000000000000" pitchFamily="2" charset="-78"/>
              </a:rPr>
              <a:t> عمل جهادی را به‌کار بندند.</a:t>
            </a:r>
          </a:p>
        </p:txBody>
      </p:sp>
      <p:pic>
        <p:nvPicPr>
          <p:cNvPr id="94" name="Picture 93">
            <a:extLst>
              <a:ext uri="{FF2B5EF4-FFF2-40B4-BE49-F238E27FC236}">
                <a16:creationId xmlns:a16="http://schemas.microsoft.com/office/drawing/2014/main" xmlns="" id="{3D5F0F9B-51BB-4F98-870B-5873AA304355}"/>
              </a:ext>
            </a:extLst>
          </p:cNvPr>
          <p:cNvPicPr>
            <a:picLocks noChangeAspect="1"/>
          </p:cNvPicPr>
          <p:nvPr/>
        </p:nvPicPr>
        <p:blipFill>
          <a:blip r:embed="rId12">
            <a:extLst>
              <a:ext uri="{28A0092B-C50C-407E-A947-70E740481C1C}">
                <a14:useLocalDpi xmlns:a14="http://schemas.microsoft.com/office/drawing/2010/main"/>
              </a:ext>
            </a:extLst>
          </a:blip>
          <a:stretch>
            <a:fillRect/>
          </a:stretch>
        </p:blipFill>
        <p:spPr>
          <a:xfrm>
            <a:off x="713286" y="6592304"/>
            <a:ext cx="2819304" cy="841263"/>
          </a:xfrm>
          <a:prstGeom prst="rect">
            <a:avLst/>
          </a:prstGeom>
        </p:spPr>
      </p:pic>
      <p:sp>
        <p:nvSpPr>
          <p:cNvPr id="95" name="TextBox 94">
            <a:extLst>
              <a:ext uri="{FF2B5EF4-FFF2-40B4-BE49-F238E27FC236}">
                <a16:creationId xmlns:a16="http://schemas.microsoft.com/office/drawing/2014/main" xmlns="" id="{FEF0BB0D-3C94-4C47-AA33-416439FE1D3D}"/>
              </a:ext>
            </a:extLst>
          </p:cNvPr>
          <p:cNvSpPr txBox="1"/>
          <p:nvPr/>
        </p:nvSpPr>
        <p:spPr>
          <a:xfrm>
            <a:off x="1677694" y="6772001"/>
            <a:ext cx="1523141" cy="430887"/>
          </a:xfrm>
          <a:prstGeom prst="rect">
            <a:avLst/>
          </a:prstGeom>
          <a:noFill/>
        </p:spPr>
        <p:txBody>
          <a:bodyPr wrap="square">
            <a:spAutoFit/>
          </a:bodyPr>
          <a:lstStyle/>
          <a:p>
            <a:pPr algn="ctr" defTabSz="914400" rtl="1">
              <a:defRPr/>
            </a:pPr>
            <a:r>
              <a:rPr lang="fa-IR" sz="1100" b="1" dirty="0">
                <a:solidFill>
                  <a:prstClr val="white"/>
                </a:solidFill>
                <a:latin typeface="Noor_Titr" pitchFamily="2" charset="-78"/>
                <a:cs typeface="B Zar" panose="00000400000000000000" pitchFamily="2" charset="-78"/>
              </a:rPr>
              <a:t>کار جهادی و انقلابی بن بست شکن است</a:t>
            </a:r>
          </a:p>
        </p:txBody>
      </p:sp>
      <p:pic>
        <p:nvPicPr>
          <p:cNvPr id="96" name="جهادی">
            <a:hlinkClick r:id="" action="ppaction://media"/>
            <a:extLst>
              <a:ext uri="{FF2B5EF4-FFF2-40B4-BE49-F238E27FC236}">
                <a16:creationId xmlns:a16="http://schemas.microsoft.com/office/drawing/2014/main" xmlns="" id="{C7378AE4-781C-4F29-A675-37B5918BA4F1}"/>
              </a:ext>
            </a:extLst>
          </p:cNvPr>
          <p:cNvPicPr>
            <a:picLocks noChangeAspect="1"/>
          </p:cNvPicPr>
          <p:nvPr>
            <a:videoFile r:link="rId6"/>
            <p:extLst>
              <p:ext uri="{DAA4B4D4-6D71-4841-9C94-3DE7FCFB9230}">
                <p14:media xmlns:p14="http://schemas.microsoft.com/office/powerpoint/2010/main" r:embed="rId5"/>
              </p:ext>
            </p:extLst>
          </p:nvPr>
        </p:nvPicPr>
        <p:blipFill>
          <a:blip r:embed="rId14"/>
          <a:stretch>
            <a:fillRect/>
          </a:stretch>
        </p:blipFill>
        <p:spPr>
          <a:xfrm>
            <a:off x="929466" y="6790815"/>
            <a:ext cx="757013" cy="425487"/>
          </a:xfrm>
          <a:prstGeom prst="rect">
            <a:avLst/>
          </a:prstGeom>
        </p:spPr>
      </p:pic>
    </p:spTree>
    <p:extLst>
      <p:ext uri="{BB962C8B-B14F-4D97-AF65-F5344CB8AC3E}">
        <p14:creationId xmlns:p14="http://schemas.microsoft.com/office/powerpoint/2010/main" val="33757843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36"/>
                                        </p:tgtEl>
                                        <p:attrNameLst>
                                          <p:attrName>style.visibility</p:attrName>
                                        </p:attrNameLst>
                                      </p:cBhvr>
                                      <p:to>
                                        <p:strVal val="visible"/>
                                      </p:to>
                                    </p:set>
                                    <p:anim calcmode="lin" valueType="num">
                                      <p:cBhvr>
                                        <p:cTn id="7" dur="500" fill="hold"/>
                                        <p:tgtEl>
                                          <p:spTgt spid="36"/>
                                        </p:tgtEl>
                                        <p:attrNameLst>
                                          <p:attrName>ppt_w</p:attrName>
                                        </p:attrNameLst>
                                      </p:cBhvr>
                                      <p:tavLst>
                                        <p:tav tm="0">
                                          <p:val>
                                            <p:fltVal val="0"/>
                                          </p:val>
                                        </p:tav>
                                        <p:tav tm="100000">
                                          <p:val>
                                            <p:strVal val="#ppt_w"/>
                                          </p:val>
                                        </p:tav>
                                      </p:tavLst>
                                    </p:anim>
                                    <p:anim calcmode="lin" valueType="num">
                                      <p:cBhvr>
                                        <p:cTn id="8" dur="500" fill="hold"/>
                                        <p:tgtEl>
                                          <p:spTgt spid="36"/>
                                        </p:tgtEl>
                                        <p:attrNameLst>
                                          <p:attrName>ppt_h</p:attrName>
                                        </p:attrNameLst>
                                      </p:cBhvr>
                                      <p:tavLst>
                                        <p:tav tm="0">
                                          <p:val>
                                            <p:fltVal val="0"/>
                                          </p:val>
                                        </p:tav>
                                        <p:tav tm="100000">
                                          <p:val>
                                            <p:strVal val="#ppt_h"/>
                                          </p:val>
                                        </p:tav>
                                      </p:tavLst>
                                    </p:anim>
                                    <p:animEffect transition="in" filter="fade">
                                      <p:cBhvr>
                                        <p:cTn id="9" dur="500"/>
                                        <p:tgtEl>
                                          <p:spTgt spid="36"/>
                                        </p:tgtEl>
                                      </p:cBhvr>
                                    </p:animEffect>
                                  </p:childTnLst>
                                </p:cTn>
                              </p:par>
                            </p:childTnLst>
                          </p:cTn>
                        </p:par>
                      </p:childTnLst>
                    </p:cTn>
                  </p:par>
                  <p:par>
                    <p:cTn id="10" fill="hold">
                      <p:stCondLst>
                        <p:cond delay="indefinite"/>
                      </p:stCondLst>
                      <p:childTnLst>
                        <p:par>
                          <p:cTn id="11" fill="hold">
                            <p:stCondLst>
                              <p:cond delay="0"/>
                            </p:stCondLst>
                            <p:childTnLst>
                              <p:par>
                                <p:cTn id="12" presetID="22" presetClass="entr" presetSubtype="2" fill="hold" grpId="0" nodeType="clickEffect">
                                  <p:stCondLst>
                                    <p:cond delay="0"/>
                                  </p:stCondLst>
                                  <p:childTnLst>
                                    <p:set>
                                      <p:cBhvr>
                                        <p:cTn id="13" dur="1" fill="hold">
                                          <p:stCondLst>
                                            <p:cond delay="0"/>
                                          </p:stCondLst>
                                        </p:cTn>
                                        <p:tgtEl>
                                          <p:spTgt spid="53"/>
                                        </p:tgtEl>
                                        <p:attrNameLst>
                                          <p:attrName>style.visibility</p:attrName>
                                        </p:attrNameLst>
                                      </p:cBhvr>
                                      <p:to>
                                        <p:strVal val="visible"/>
                                      </p:to>
                                    </p:set>
                                    <p:animEffect transition="in" filter="wipe(right)">
                                      <p:cBhvr>
                                        <p:cTn id="14" dur="500"/>
                                        <p:tgtEl>
                                          <p:spTgt spid="53"/>
                                        </p:tgtEl>
                                      </p:cBhvr>
                                    </p:animEffect>
                                  </p:childTnLst>
                                </p:cTn>
                              </p:par>
                            </p:childTnLst>
                          </p:cTn>
                        </p:par>
                      </p:childTnLst>
                    </p:cTn>
                  </p:par>
                  <p:par>
                    <p:cTn id="15" fill="hold">
                      <p:stCondLst>
                        <p:cond delay="indefinite"/>
                      </p:stCondLst>
                      <p:childTnLst>
                        <p:par>
                          <p:cTn id="16" fill="hold">
                            <p:stCondLst>
                              <p:cond delay="0"/>
                            </p:stCondLst>
                            <p:childTnLst>
                              <p:par>
                                <p:cTn id="17" presetID="22" presetClass="entr" presetSubtype="1" fill="hold" grpId="0" nodeType="clickEffect">
                                  <p:stCondLst>
                                    <p:cond delay="0"/>
                                  </p:stCondLst>
                                  <p:childTnLst>
                                    <p:set>
                                      <p:cBhvr>
                                        <p:cTn id="18" dur="1" fill="hold">
                                          <p:stCondLst>
                                            <p:cond delay="0"/>
                                          </p:stCondLst>
                                        </p:cTn>
                                        <p:tgtEl>
                                          <p:spTgt spid="54"/>
                                        </p:tgtEl>
                                        <p:attrNameLst>
                                          <p:attrName>style.visibility</p:attrName>
                                        </p:attrNameLst>
                                      </p:cBhvr>
                                      <p:to>
                                        <p:strVal val="visible"/>
                                      </p:to>
                                    </p:set>
                                    <p:animEffect transition="in" filter="wipe(up)">
                                      <p:cBhvr>
                                        <p:cTn id="19" dur="500"/>
                                        <p:tgtEl>
                                          <p:spTgt spid="54"/>
                                        </p:tgtEl>
                                      </p:cBhvr>
                                    </p:animEffect>
                                  </p:childTnLst>
                                </p:cTn>
                              </p:par>
                            </p:childTnLst>
                          </p:cTn>
                        </p:par>
                      </p:childTnLst>
                    </p:cTn>
                  </p:par>
                  <p:par>
                    <p:cTn id="20" fill="hold">
                      <p:stCondLst>
                        <p:cond delay="indefinite"/>
                      </p:stCondLst>
                      <p:childTnLst>
                        <p:par>
                          <p:cTn id="21" fill="hold">
                            <p:stCondLst>
                              <p:cond delay="0"/>
                            </p:stCondLst>
                            <p:childTnLst>
                              <p:par>
                                <p:cTn id="22" presetID="22" presetClass="entr" presetSubtype="2" fill="hold" grpId="0" nodeType="clickEffect">
                                  <p:stCondLst>
                                    <p:cond delay="0"/>
                                  </p:stCondLst>
                                  <p:childTnLst>
                                    <p:set>
                                      <p:cBhvr>
                                        <p:cTn id="23" dur="1" fill="hold">
                                          <p:stCondLst>
                                            <p:cond delay="0"/>
                                          </p:stCondLst>
                                        </p:cTn>
                                        <p:tgtEl>
                                          <p:spTgt spid="55"/>
                                        </p:tgtEl>
                                        <p:attrNameLst>
                                          <p:attrName>style.visibility</p:attrName>
                                        </p:attrNameLst>
                                      </p:cBhvr>
                                      <p:to>
                                        <p:strVal val="visible"/>
                                      </p:to>
                                    </p:set>
                                    <p:animEffect transition="in" filter="wipe(right)">
                                      <p:cBhvr>
                                        <p:cTn id="24" dur="500"/>
                                        <p:tgtEl>
                                          <p:spTgt spid="55"/>
                                        </p:tgtEl>
                                      </p:cBhvr>
                                    </p:animEffect>
                                  </p:childTnLst>
                                </p:cTn>
                              </p:par>
                            </p:childTnLst>
                          </p:cTn>
                        </p:par>
                      </p:childTnLst>
                    </p:cTn>
                  </p:par>
                  <p:par>
                    <p:cTn id="25" fill="hold">
                      <p:stCondLst>
                        <p:cond delay="indefinite"/>
                      </p:stCondLst>
                      <p:childTnLst>
                        <p:par>
                          <p:cTn id="26" fill="hold">
                            <p:stCondLst>
                              <p:cond delay="0"/>
                            </p:stCondLst>
                            <p:childTnLst>
                              <p:par>
                                <p:cTn id="27" presetID="22" presetClass="entr" presetSubtype="2" fill="hold" grpId="0" nodeType="clickEffect">
                                  <p:stCondLst>
                                    <p:cond delay="0"/>
                                  </p:stCondLst>
                                  <p:childTnLst>
                                    <p:set>
                                      <p:cBhvr>
                                        <p:cTn id="28" dur="1" fill="hold">
                                          <p:stCondLst>
                                            <p:cond delay="0"/>
                                          </p:stCondLst>
                                        </p:cTn>
                                        <p:tgtEl>
                                          <p:spTgt spid="56"/>
                                        </p:tgtEl>
                                        <p:attrNameLst>
                                          <p:attrName>style.visibility</p:attrName>
                                        </p:attrNameLst>
                                      </p:cBhvr>
                                      <p:to>
                                        <p:strVal val="visible"/>
                                      </p:to>
                                    </p:set>
                                    <p:animEffect transition="in" filter="wipe(right)">
                                      <p:cBhvr>
                                        <p:cTn id="29" dur="500"/>
                                        <p:tgtEl>
                                          <p:spTgt spid="56"/>
                                        </p:tgtEl>
                                      </p:cBhvr>
                                    </p:animEffect>
                                  </p:childTnLst>
                                </p:cTn>
                              </p:par>
                            </p:childTnLst>
                          </p:cTn>
                        </p:par>
                      </p:childTnLst>
                    </p:cTn>
                  </p:par>
                  <p:par>
                    <p:cTn id="30" fill="hold">
                      <p:stCondLst>
                        <p:cond delay="indefinite"/>
                      </p:stCondLst>
                      <p:childTnLst>
                        <p:par>
                          <p:cTn id="31" fill="hold">
                            <p:stCondLst>
                              <p:cond delay="0"/>
                            </p:stCondLst>
                            <p:childTnLst>
                              <p:par>
                                <p:cTn id="32" presetID="22" presetClass="entr" presetSubtype="2" fill="hold" grpId="0" nodeType="clickEffect">
                                  <p:stCondLst>
                                    <p:cond delay="0"/>
                                  </p:stCondLst>
                                  <p:childTnLst>
                                    <p:set>
                                      <p:cBhvr>
                                        <p:cTn id="33" dur="1" fill="hold">
                                          <p:stCondLst>
                                            <p:cond delay="0"/>
                                          </p:stCondLst>
                                        </p:cTn>
                                        <p:tgtEl>
                                          <p:spTgt spid="57"/>
                                        </p:tgtEl>
                                        <p:attrNameLst>
                                          <p:attrName>style.visibility</p:attrName>
                                        </p:attrNameLst>
                                      </p:cBhvr>
                                      <p:to>
                                        <p:strVal val="visible"/>
                                      </p:to>
                                    </p:set>
                                    <p:animEffect transition="in" filter="wipe(right)">
                                      <p:cBhvr>
                                        <p:cTn id="34" dur="500"/>
                                        <p:tgtEl>
                                          <p:spTgt spid="57"/>
                                        </p:tgtEl>
                                      </p:cBhvr>
                                    </p:animEffect>
                                  </p:childTnLst>
                                </p:cTn>
                              </p:par>
                            </p:childTnLst>
                          </p:cTn>
                        </p:par>
                      </p:childTnLst>
                    </p:cTn>
                  </p:par>
                  <p:par>
                    <p:cTn id="35" fill="hold">
                      <p:stCondLst>
                        <p:cond delay="indefinite"/>
                      </p:stCondLst>
                      <p:childTnLst>
                        <p:par>
                          <p:cTn id="36" fill="hold">
                            <p:stCondLst>
                              <p:cond delay="0"/>
                            </p:stCondLst>
                            <p:childTnLst>
                              <p:par>
                                <p:cTn id="37" presetID="22" presetClass="entr" presetSubtype="2" fill="hold" grpId="0" nodeType="clickEffect">
                                  <p:stCondLst>
                                    <p:cond delay="0"/>
                                  </p:stCondLst>
                                  <p:childTnLst>
                                    <p:set>
                                      <p:cBhvr>
                                        <p:cTn id="38" dur="1" fill="hold">
                                          <p:stCondLst>
                                            <p:cond delay="0"/>
                                          </p:stCondLst>
                                        </p:cTn>
                                        <p:tgtEl>
                                          <p:spTgt spid="58"/>
                                        </p:tgtEl>
                                        <p:attrNameLst>
                                          <p:attrName>style.visibility</p:attrName>
                                        </p:attrNameLst>
                                      </p:cBhvr>
                                      <p:to>
                                        <p:strVal val="visible"/>
                                      </p:to>
                                    </p:set>
                                    <p:animEffect transition="in" filter="wipe(right)">
                                      <p:cBhvr>
                                        <p:cTn id="39" dur="500"/>
                                        <p:tgtEl>
                                          <p:spTgt spid="58"/>
                                        </p:tgtEl>
                                      </p:cBhvr>
                                    </p:animEffect>
                                  </p:childTnLst>
                                </p:cTn>
                              </p:par>
                            </p:childTnLst>
                          </p:cTn>
                        </p:par>
                      </p:childTnLst>
                    </p:cTn>
                  </p:par>
                  <p:par>
                    <p:cTn id="40" fill="hold">
                      <p:stCondLst>
                        <p:cond delay="indefinite"/>
                      </p:stCondLst>
                      <p:childTnLst>
                        <p:par>
                          <p:cTn id="41" fill="hold">
                            <p:stCondLst>
                              <p:cond delay="0"/>
                            </p:stCondLst>
                            <p:childTnLst>
                              <p:par>
                                <p:cTn id="42" presetID="47" presetClass="entr" presetSubtype="0" fill="hold" grpId="0" nodeType="clickEffect">
                                  <p:stCondLst>
                                    <p:cond delay="0"/>
                                  </p:stCondLst>
                                  <p:childTnLst>
                                    <p:set>
                                      <p:cBhvr>
                                        <p:cTn id="43" dur="1" fill="hold">
                                          <p:stCondLst>
                                            <p:cond delay="0"/>
                                          </p:stCondLst>
                                        </p:cTn>
                                        <p:tgtEl>
                                          <p:spTgt spid="59"/>
                                        </p:tgtEl>
                                        <p:attrNameLst>
                                          <p:attrName>style.visibility</p:attrName>
                                        </p:attrNameLst>
                                      </p:cBhvr>
                                      <p:to>
                                        <p:strVal val="visible"/>
                                      </p:to>
                                    </p:set>
                                    <p:animEffect transition="in" filter="fade">
                                      <p:cBhvr>
                                        <p:cTn id="44" dur="500"/>
                                        <p:tgtEl>
                                          <p:spTgt spid="59"/>
                                        </p:tgtEl>
                                      </p:cBhvr>
                                    </p:animEffect>
                                    <p:anim calcmode="lin" valueType="num">
                                      <p:cBhvr>
                                        <p:cTn id="45" dur="500" fill="hold"/>
                                        <p:tgtEl>
                                          <p:spTgt spid="59"/>
                                        </p:tgtEl>
                                        <p:attrNameLst>
                                          <p:attrName>ppt_x</p:attrName>
                                        </p:attrNameLst>
                                      </p:cBhvr>
                                      <p:tavLst>
                                        <p:tav tm="0">
                                          <p:val>
                                            <p:strVal val="#ppt_x"/>
                                          </p:val>
                                        </p:tav>
                                        <p:tav tm="100000">
                                          <p:val>
                                            <p:strVal val="#ppt_x"/>
                                          </p:val>
                                        </p:tav>
                                      </p:tavLst>
                                    </p:anim>
                                    <p:anim calcmode="lin" valueType="num">
                                      <p:cBhvr>
                                        <p:cTn id="46" dur="500" fill="hold"/>
                                        <p:tgtEl>
                                          <p:spTgt spid="59"/>
                                        </p:tgtEl>
                                        <p:attrNameLst>
                                          <p:attrName>ppt_y</p:attrName>
                                        </p:attrNameLst>
                                      </p:cBhvr>
                                      <p:tavLst>
                                        <p:tav tm="0">
                                          <p:val>
                                            <p:strVal val="#ppt_y-.1"/>
                                          </p:val>
                                        </p:tav>
                                        <p:tav tm="100000">
                                          <p:val>
                                            <p:strVal val="#ppt_y"/>
                                          </p:val>
                                        </p:tav>
                                      </p:tavLst>
                                    </p:anim>
                                  </p:childTnLst>
                                </p:cTn>
                              </p:par>
                            </p:childTnLst>
                          </p:cTn>
                        </p:par>
                      </p:childTnLst>
                    </p:cTn>
                  </p:par>
                  <p:par>
                    <p:cTn id="47" fill="hold">
                      <p:stCondLst>
                        <p:cond delay="indefinite"/>
                      </p:stCondLst>
                      <p:childTnLst>
                        <p:par>
                          <p:cTn id="48" fill="hold">
                            <p:stCondLst>
                              <p:cond delay="0"/>
                            </p:stCondLst>
                            <p:childTnLst>
                              <p:par>
                                <p:cTn id="49" presetID="22" presetClass="entr" presetSubtype="2" fill="hold" grpId="0" nodeType="clickEffect">
                                  <p:stCondLst>
                                    <p:cond delay="0"/>
                                  </p:stCondLst>
                                  <p:childTnLst>
                                    <p:set>
                                      <p:cBhvr>
                                        <p:cTn id="50" dur="1" fill="hold">
                                          <p:stCondLst>
                                            <p:cond delay="0"/>
                                          </p:stCondLst>
                                        </p:cTn>
                                        <p:tgtEl>
                                          <p:spTgt spid="60"/>
                                        </p:tgtEl>
                                        <p:attrNameLst>
                                          <p:attrName>style.visibility</p:attrName>
                                        </p:attrNameLst>
                                      </p:cBhvr>
                                      <p:to>
                                        <p:strVal val="visible"/>
                                      </p:to>
                                    </p:set>
                                    <p:animEffect transition="in" filter="wipe(right)">
                                      <p:cBhvr>
                                        <p:cTn id="51" dur="500"/>
                                        <p:tgtEl>
                                          <p:spTgt spid="60"/>
                                        </p:tgtEl>
                                      </p:cBhvr>
                                    </p:animEffect>
                                  </p:childTnLst>
                                </p:cTn>
                              </p:par>
                            </p:childTnLst>
                          </p:cTn>
                        </p:par>
                      </p:childTnLst>
                    </p:cTn>
                  </p:par>
                  <p:par>
                    <p:cTn id="52" fill="hold">
                      <p:stCondLst>
                        <p:cond delay="indefinite"/>
                      </p:stCondLst>
                      <p:childTnLst>
                        <p:par>
                          <p:cTn id="53" fill="hold">
                            <p:stCondLst>
                              <p:cond delay="0"/>
                            </p:stCondLst>
                            <p:childTnLst>
                              <p:par>
                                <p:cTn id="54" presetID="22" presetClass="entr" presetSubtype="2" fill="hold" grpId="0" nodeType="clickEffect">
                                  <p:stCondLst>
                                    <p:cond delay="0"/>
                                  </p:stCondLst>
                                  <p:childTnLst>
                                    <p:set>
                                      <p:cBhvr>
                                        <p:cTn id="55" dur="1" fill="hold">
                                          <p:stCondLst>
                                            <p:cond delay="0"/>
                                          </p:stCondLst>
                                        </p:cTn>
                                        <p:tgtEl>
                                          <p:spTgt spid="61"/>
                                        </p:tgtEl>
                                        <p:attrNameLst>
                                          <p:attrName>style.visibility</p:attrName>
                                        </p:attrNameLst>
                                      </p:cBhvr>
                                      <p:to>
                                        <p:strVal val="visible"/>
                                      </p:to>
                                    </p:set>
                                    <p:animEffect transition="in" filter="wipe(right)">
                                      <p:cBhvr>
                                        <p:cTn id="56" dur="500"/>
                                        <p:tgtEl>
                                          <p:spTgt spid="61"/>
                                        </p:tgtEl>
                                      </p:cBhvr>
                                    </p:animEffect>
                                  </p:childTnLst>
                                </p:cTn>
                              </p:par>
                            </p:childTnLst>
                          </p:cTn>
                        </p:par>
                      </p:childTnLst>
                    </p:cTn>
                  </p:par>
                  <p:par>
                    <p:cTn id="57" fill="hold">
                      <p:stCondLst>
                        <p:cond delay="indefinite"/>
                      </p:stCondLst>
                      <p:childTnLst>
                        <p:par>
                          <p:cTn id="58" fill="hold">
                            <p:stCondLst>
                              <p:cond delay="0"/>
                            </p:stCondLst>
                            <p:childTnLst>
                              <p:par>
                                <p:cTn id="59" presetID="22" presetClass="entr" presetSubtype="2" fill="hold" grpId="0" nodeType="clickEffect">
                                  <p:stCondLst>
                                    <p:cond delay="0"/>
                                  </p:stCondLst>
                                  <p:childTnLst>
                                    <p:set>
                                      <p:cBhvr>
                                        <p:cTn id="60" dur="1" fill="hold">
                                          <p:stCondLst>
                                            <p:cond delay="0"/>
                                          </p:stCondLst>
                                        </p:cTn>
                                        <p:tgtEl>
                                          <p:spTgt spid="62"/>
                                        </p:tgtEl>
                                        <p:attrNameLst>
                                          <p:attrName>style.visibility</p:attrName>
                                        </p:attrNameLst>
                                      </p:cBhvr>
                                      <p:to>
                                        <p:strVal val="visible"/>
                                      </p:to>
                                    </p:set>
                                    <p:animEffect transition="in" filter="wipe(right)">
                                      <p:cBhvr>
                                        <p:cTn id="61" dur="500"/>
                                        <p:tgtEl>
                                          <p:spTgt spid="62"/>
                                        </p:tgtEl>
                                      </p:cBhvr>
                                    </p:animEffect>
                                  </p:childTnLst>
                                </p:cTn>
                              </p:par>
                            </p:childTnLst>
                          </p:cTn>
                        </p:par>
                      </p:childTnLst>
                    </p:cTn>
                  </p:par>
                  <p:par>
                    <p:cTn id="62" fill="hold">
                      <p:stCondLst>
                        <p:cond delay="indefinite"/>
                      </p:stCondLst>
                      <p:childTnLst>
                        <p:par>
                          <p:cTn id="63" fill="hold">
                            <p:stCondLst>
                              <p:cond delay="0"/>
                            </p:stCondLst>
                            <p:childTnLst>
                              <p:par>
                                <p:cTn id="64" presetID="22" presetClass="entr" presetSubtype="2" fill="hold" grpId="0" nodeType="clickEffect">
                                  <p:stCondLst>
                                    <p:cond delay="0"/>
                                  </p:stCondLst>
                                  <p:childTnLst>
                                    <p:set>
                                      <p:cBhvr>
                                        <p:cTn id="65" dur="1" fill="hold">
                                          <p:stCondLst>
                                            <p:cond delay="0"/>
                                          </p:stCondLst>
                                        </p:cTn>
                                        <p:tgtEl>
                                          <p:spTgt spid="63"/>
                                        </p:tgtEl>
                                        <p:attrNameLst>
                                          <p:attrName>style.visibility</p:attrName>
                                        </p:attrNameLst>
                                      </p:cBhvr>
                                      <p:to>
                                        <p:strVal val="visible"/>
                                      </p:to>
                                    </p:set>
                                    <p:animEffect transition="in" filter="wipe(right)">
                                      <p:cBhvr>
                                        <p:cTn id="66" dur="500"/>
                                        <p:tgtEl>
                                          <p:spTgt spid="63"/>
                                        </p:tgtEl>
                                      </p:cBhvr>
                                    </p:animEffect>
                                  </p:childTnLst>
                                </p:cTn>
                              </p:par>
                            </p:childTnLst>
                          </p:cTn>
                        </p:par>
                      </p:childTnLst>
                    </p:cTn>
                  </p:par>
                  <p:par>
                    <p:cTn id="67" fill="hold">
                      <p:stCondLst>
                        <p:cond delay="indefinite"/>
                      </p:stCondLst>
                      <p:childTnLst>
                        <p:par>
                          <p:cTn id="68" fill="hold">
                            <p:stCondLst>
                              <p:cond delay="0"/>
                            </p:stCondLst>
                            <p:childTnLst>
                              <p:par>
                                <p:cTn id="69" presetID="42" presetClass="entr" presetSubtype="0" fill="hold" grpId="0" nodeType="clickEffect">
                                  <p:stCondLst>
                                    <p:cond delay="0"/>
                                  </p:stCondLst>
                                  <p:childTnLst>
                                    <p:set>
                                      <p:cBhvr>
                                        <p:cTn id="70" dur="1" fill="hold">
                                          <p:stCondLst>
                                            <p:cond delay="0"/>
                                          </p:stCondLst>
                                        </p:cTn>
                                        <p:tgtEl>
                                          <p:spTgt spid="45"/>
                                        </p:tgtEl>
                                        <p:attrNameLst>
                                          <p:attrName>style.visibility</p:attrName>
                                        </p:attrNameLst>
                                      </p:cBhvr>
                                      <p:to>
                                        <p:strVal val="visible"/>
                                      </p:to>
                                    </p:set>
                                    <p:animEffect transition="in" filter="fade">
                                      <p:cBhvr>
                                        <p:cTn id="71" dur="500"/>
                                        <p:tgtEl>
                                          <p:spTgt spid="45"/>
                                        </p:tgtEl>
                                      </p:cBhvr>
                                    </p:animEffect>
                                    <p:anim calcmode="lin" valueType="num">
                                      <p:cBhvr>
                                        <p:cTn id="72" dur="500" fill="hold"/>
                                        <p:tgtEl>
                                          <p:spTgt spid="45"/>
                                        </p:tgtEl>
                                        <p:attrNameLst>
                                          <p:attrName>ppt_x</p:attrName>
                                        </p:attrNameLst>
                                      </p:cBhvr>
                                      <p:tavLst>
                                        <p:tav tm="0">
                                          <p:val>
                                            <p:strVal val="#ppt_x"/>
                                          </p:val>
                                        </p:tav>
                                        <p:tav tm="100000">
                                          <p:val>
                                            <p:strVal val="#ppt_x"/>
                                          </p:val>
                                        </p:tav>
                                      </p:tavLst>
                                    </p:anim>
                                    <p:anim calcmode="lin" valueType="num">
                                      <p:cBhvr>
                                        <p:cTn id="73" dur="500" fill="hold"/>
                                        <p:tgtEl>
                                          <p:spTgt spid="45"/>
                                        </p:tgtEl>
                                        <p:attrNameLst>
                                          <p:attrName>ppt_y</p:attrName>
                                        </p:attrNameLst>
                                      </p:cBhvr>
                                      <p:tavLst>
                                        <p:tav tm="0">
                                          <p:val>
                                            <p:strVal val="#ppt_y+.1"/>
                                          </p:val>
                                        </p:tav>
                                        <p:tav tm="100000">
                                          <p:val>
                                            <p:strVal val="#ppt_y"/>
                                          </p:val>
                                        </p:tav>
                                      </p:tavLst>
                                    </p:anim>
                                  </p:childTnLst>
                                </p:cTn>
                              </p:par>
                              <p:par>
                                <p:cTn id="74" presetID="42" presetClass="entr" presetSubtype="0" fill="hold" nodeType="withEffect">
                                  <p:stCondLst>
                                    <p:cond delay="0"/>
                                  </p:stCondLst>
                                  <p:childTnLst>
                                    <p:set>
                                      <p:cBhvr>
                                        <p:cTn id="75" dur="1" fill="hold">
                                          <p:stCondLst>
                                            <p:cond delay="0"/>
                                          </p:stCondLst>
                                        </p:cTn>
                                        <p:tgtEl>
                                          <p:spTgt spid="47"/>
                                        </p:tgtEl>
                                        <p:attrNameLst>
                                          <p:attrName>style.visibility</p:attrName>
                                        </p:attrNameLst>
                                      </p:cBhvr>
                                      <p:to>
                                        <p:strVal val="visible"/>
                                      </p:to>
                                    </p:set>
                                    <p:animEffect transition="in" filter="fade">
                                      <p:cBhvr>
                                        <p:cTn id="76" dur="500"/>
                                        <p:tgtEl>
                                          <p:spTgt spid="47"/>
                                        </p:tgtEl>
                                      </p:cBhvr>
                                    </p:animEffect>
                                    <p:anim calcmode="lin" valueType="num">
                                      <p:cBhvr>
                                        <p:cTn id="77" dur="500" fill="hold"/>
                                        <p:tgtEl>
                                          <p:spTgt spid="47"/>
                                        </p:tgtEl>
                                        <p:attrNameLst>
                                          <p:attrName>ppt_x</p:attrName>
                                        </p:attrNameLst>
                                      </p:cBhvr>
                                      <p:tavLst>
                                        <p:tav tm="0">
                                          <p:val>
                                            <p:strVal val="#ppt_x"/>
                                          </p:val>
                                        </p:tav>
                                        <p:tav tm="100000">
                                          <p:val>
                                            <p:strVal val="#ppt_x"/>
                                          </p:val>
                                        </p:tav>
                                      </p:tavLst>
                                    </p:anim>
                                    <p:anim calcmode="lin" valueType="num">
                                      <p:cBhvr>
                                        <p:cTn id="78" dur="500" fill="hold"/>
                                        <p:tgtEl>
                                          <p:spTgt spid="47"/>
                                        </p:tgtEl>
                                        <p:attrNameLst>
                                          <p:attrName>ppt_y</p:attrName>
                                        </p:attrNameLst>
                                      </p:cBhvr>
                                      <p:tavLst>
                                        <p:tav tm="0">
                                          <p:val>
                                            <p:strVal val="#ppt_y+.1"/>
                                          </p:val>
                                        </p:tav>
                                        <p:tav tm="100000">
                                          <p:val>
                                            <p:strVal val="#ppt_y"/>
                                          </p:val>
                                        </p:tav>
                                      </p:tavLst>
                                    </p:anim>
                                  </p:childTnLst>
                                </p:cTn>
                              </p:par>
                              <p:par>
                                <p:cTn id="79" presetID="42" presetClass="entr" presetSubtype="0" fill="hold" nodeType="withEffect">
                                  <p:stCondLst>
                                    <p:cond delay="0"/>
                                  </p:stCondLst>
                                  <p:childTnLst>
                                    <p:set>
                                      <p:cBhvr>
                                        <p:cTn id="80" dur="1" fill="hold">
                                          <p:stCondLst>
                                            <p:cond delay="0"/>
                                          </p:stCondLst>
                                        </p:cTn>
                                        <p:tgtEl>
                                          <p:spTgt spid="46"/>
                                        </p:tgtEl>
                                        <p:attrNameLst>
                                          <p:attrName>style.visibility</p:attrName>
                                        </p:attrNameLst>
                                      </p:cBhvr>
                                      <p:to>
                                        <p:strVal val="visible"/>
                                      </p:to>
                                    </p:set>
                                    <p:animEffect transition="in" filter="fade">
                                      <p:cBhvr>
                                        <p:cTn id="81" dur="500"/>
                                        <p:tgtEl>
                                          <p:spTgt spid="46"/>
                                        </p:tgtEl>
                                      </p:cBhvr>
                                    </p:animEffect>
                                    <p:anim calcmode="lin" valueType="num">
                                      <p:cBhvr>
                                        <p:cTn id="82" dur="500" fill="hold"/>
                                        <p:tgtEl>
                                          <p:spTgt spid="46"/>
                                        </p:tgtEl>
                                        <p:attrNameLst>
                                          <p:attrName>ppt_x</p:attrName>
                                        </p:attrNameLst>
                                      </p:cBhvr>
                                      <p:tavLst>
                                        <p:tav tm="0">
                                          <p:val>
                                            <p:strVal val="#ppt_x"/>
                                          </p:val>
                                        </p:tav>
                                        <p:tav tm="100000">
                                          <p:val>
                                            <p:strVal val="#ppt_x"/>
                                          </p:val>
                                        </p:tav>
                                      </p:tavLst>
                                    </p:anim>
                                    <p:anim calcmode="lin" valueType="num">
                                      <p:cBhvr>
                                        <p:cTn id="83" dur="500" fill="hold"/>
                                        <p:tgtEl>
                                          <p:spTgt spid="46"/>
                                        </p:tgtEl>
                                        <p:attrNameLst>
                                          <p:attrName>ppt_y</p:attrName>
                                        </p:attrNameLst>
                                      </p:cBhvr>
                                      <p:tavLst>
                                        <p:tav tm="0">
                                          <p:val>
                                            <p:strVal val="#ppt_y+.1"/>
                                          </p:val>
                                        </p:tav>
                                        <p:tav tm="100000">
                                          <p:val>
                                            <p:strVal val="#ppt_y"/>
                                          </p:val>
                                        </p:tav>
                                      </p:tavLst>
                                    </p:anim>
                                  </p:childTnLst>
                                </p:cTn>
                              </p:par>
                            </p:childTnLst>
                          </p:cTn>
                        </p:par>
                      </p:childTnLst>
                    </p:cTn>
                  </p:par>
                  <p:par>
                    <p:cTn id="84" fill="hold">
                      <p:stCondLst>
                        <p:cond delay="indefinite"/>
                      </p:stCondLst>
                      <p:childTnLst>
                        <p:par>
                          <p:cTn id="85" fill="hold">
                            <p:stCondLst>
                              <p:cond delay="0"/>
                            </p:stCondLst>
                            <p:childTnLst>
                              <p:par>
                                <p:cTn id="86" presetID="14" presetClass="entr" presetSubtype="10" fill="hold" grpId="0" nodeType="clickEffect">
                                  <p:stCondLst>
                                    <p:cond delay="0"/>
                                  </p:stCondLst>
                                  <p:childTnLst>
                                    <p:set>
                                      <p:cBhvr>
                                        <p:cTn id="87" dur="1" fill="hold">
                                          <p:stCondLst>
                                            <p:cond delay="0"/>
                                          </p:stCondLst>
                                        </p:cTn>
                                        <p:tgtEl>
                                          <p:spTgt spid="48"/>
                                        </p:tgtEl>
                                        <p:attrNameLst>
                                          <p:attrName>style.visibility</p:attrName>
                                        </p:attrNameLst>
                                      </p:cBhvr>
                                      <p:to>
                                        <p:strVal val="visible"/>
                                      </p:to>
                                    </p:set>
                                    <p:animEffect transition="in" filter="randombar(horizontal)">
                                      <p:cBhvr>
                                        <p:cTn id="88" dur="500"/>
                                        <p:tgtEl>
                                          <p:spTgt spid="48"/>
                                        </p:tgtEl>
                                      </p:cBhvr>
                                    </p:animEffect>
                                  </p:childTnLst>
                                </p:cTn>
                              </p:par>
                            </p:childTnLst>
                          </p:cTn>
                        </p:par>
                      </p:childTnLst>
                    </p:cTn>
                  </p:par>
                  <p:par>
                    <p:cTn id="89" fill="hold">
                      <p:stCondLst>
                        <p:cond delay="indefinite"/>
                      </p:stCondLst>
                      <p:childTnLst>
                        <p:par>
                          <p:cTn id="90" fill="hold">
                            <p:stCondLst>
                              <p:cond delay="0"/>
                            </p:stCondLst>
                            <p:childTnLst>
                              <p:par>
                                <p:cTn id="91" presetID="14" presetClass="entr" presetSubtype="10" fill="hold" grpId="0" nodeType="clickEffect">
                                  <p:stCondLst>
                                    <p:cond delay="0"/>
                                  </p:stCondLst>
                                  <p:childTnLst>
                                    <p:set>
                                      <p:cBhvr>
                                        <p:cTn id="92" dur="1" fill="hold">
                                          <p:stCondLst>
                                            <p:cond delay="0"/>
                                          </p:stCondLst>
                                        </p:cTn>
                                        <p:tgtEl>
                                          <p:spTgt spid="49"/>
                                        </p:tgtEl>
                                        <p:attrNameLst>
                                          <p:attrName>style.visibility</p:attrName>
                                        </p:attrNameLst>
                                      </p:cBhvr>
                                      <p:to>
                                        <p:strVal val="visible"/>
                                      </p:to>
                                    </p:set>
                                    <p:animEffect transition="in" filter="randombar(horizontal)">
                                      <p:cBhvr>
                                        <p:cTn id="93" dur="500"/>
                                        <p:tgtEl>
                                          <p:spTgt spid="49"/>
                                        </p:tgtEl>
                                      </p:cBhvr>
                                    </p:animEffect>
                                  </p:childTnLst>
                                </p:cTn>
                              </p:par>
                            </p:childTnLst>
                          </p:cTn>
                        </p:par>
                      </p:childTnLst>
                    </p:cTn>
                  </p:par>
                  <p:par>
                    <p:cTn id="94" fill="hold">
                      <p:stCondLst>
                        <p:cond delay="indefinite"/>
                      </p:stCondLst>
                      <p:childTnLst>
                        <p:par>
                          <p:cTn id="95" fill="hold">
                            <p:stCondLst>
                              <p:cond delay="0"/>
                            </p:stCondLst>
                            <p:childTnLst>
                              <p:par>
                                <p:cTn id="96" presetID="22" presetClass="entr" presetSubtype="1" fill="hold" grpId="0" nodeType="clickEffect">
                                  <p:stCondLst>
                                    <p:cond delay="0"/>
                                  </p:stCondLst>
                                  <p:childTnLst>
                                    <p:set>
                                      <p:cBhvr>
                                        <p:cTn id="97" dur="1" fill="hold">
                                          <p:stCondLst>
                                            <p:cond delay="0"/>
                                          </p:stCondLst>
                                        </p:cTn>
                                        <p:tgtEl>
                                          <p:spTgt spid="50"/>
                                        </p:tgtEl>
                                        <p:attrNameLst>
                                          <p:attrName>style.visibility</p:attrName>
                                        </p:attrNameLst>
                                      </p:cBhvr>
                                      <p:to>
                                        <p:strVal val="visible"/>
                                      </p:to>
                                    </p:set>
                                    <p:animEffect transition="in" filter="wipe(up)">
                                      <p:cBhvr>
                                        <p:cTn id="98" dur="500"/>
                                        <p:tgtEl>
                                          <p:spTgt spid="50"/>
                                        </p:tgtEl>
                                      </p:cBhvr>
                                    </p:animEffect>
                                  </p:childTnLst>
                                </p:cTn>
                              </p:par>
                            </p:childTnLst>
                          </p:cTn>
                        </p:par>
                      </p:childTnLst>
                    </p:cTn>
                  </p:par>
                  <p:par>
                    <p:cTn id="99" fill="hold">
                      <p:stCondLst>
                        <p:cond delay="indefinite"/>
                      </p:stCondLst>
                      <p:childTnLst>
                        <p:par>
                          <p:cTn id="100" fill="hold">
                            <p:stCondLst>
                              <p:cond delay="0"/>
                            </p:stCondLst>
                            <p:childTnLst>
                              <p:par>
                                <p:cTn id="101" presetID="14" presetClass="entr" presetSubtype="10" fill="hold" grpId="0" nodeType="clickEffect">
                                  <p:stCondLst>
                                    <p:cond delay="0"/>
                                  </p:stCondLst>
                                  <p:childTnLst>
                                    <p:set>
                                      <p:cBhvr>
                                        <p:cTn id="102" dur="1" fill="hold">
                                          <p:stCondLst>
                                            <p:cond delay="0"/>
                                          </p:stCondLst>
                                        </p:cTn>
                                        <p:tgtEl>
                                          <p:spTgt spid="51"/>
                                        </p:tgtEl>
                                        <p:attrNameLst>
                                          <p:attrName>style.visibility</p:attrName>
                                        </p:attrNameLst>
                                      </p:cBhvr>
                                      <p:to>
                                        <p:strVal val="visible"/>
                                      </p:to>
                                    </p:set>
                                    <p:animEffect transition="in" filter="randombar(horizontal)">
                                      <p:cBhvr>
                                        <p:cTn id="103" dur="500"/>
                                        <p:tgtEl>
                                          <p:spTgt spid="51"/>
                                        </p:tgtEl>
                                      </p:cBhvr>
                                    </p:animEffect>
                                  </p:childTnLst>
                                </p:cTn>
                              </p:par>
                            </p:childTnLst>
                          </p:cTn>
                        </p:par>
                      </p:childTnLst>
                    </p:cTn>
                  </p:par>
                  <p:par>
                    <p:cTn id="104" fill="hold">
                      <p:stCondLst>
                        <p:cond delay="indefinite"/>
                      </p:stCondLst>
                      <p:childTnLst>
                        <p:par>
                          <p:cTn id="105" fill="hold">
                            <p:stCondLst>
                              <p:cond delay="0"/>
                            </p:stCondLst>
                            <p:childTnLst>
                              <p:par>
                                <p:cTn id="106" presetID="14" presetClass="entr" presetSubtype="10" fill="hold" grpId="0" nodeType="clickEffect">
                                  <p:stCondLst>
                                    <p:cond delay="0"/>
                                  </p:stCondLst>
                                  <p:childTnLst>
                                    <p:set>
                                      <p:cBhvr>
                                        <p:cTn id="107" dur="1" fill="hold">
                                          <p:stCondLst>
                                            <p:cond delay="0"/>
                                          </p:stCondLst>
                                        </p:cTn>
                                        <p:tgtEl>
                                          <p:spTgt spid="90"/>
                                        </p:tgtEl>
                                        <p:attrNameLst>
                                          <p:attrName>style.visibility</p:attrName>
                                        </p:attrNameLst>
                                      </p:cBhvr>
                                      <p:to>
                                        <p:strVal val="visible"/>
                                      </p:to>
                                    </p:set>
                                    <p:animEffect transition="in" filter="randombar(horizontal)">
                                      <p:cBhvr>
                                        <p:cTn id="108" dur="500"/>
                                        <p:tgtEl>
                                          <p:spTgt spid="90"/>
                                        </p:tgtEl>
                                      </p:cBhvr>
                                    </p:animEffect>
                                  </p:childTnLst>
                                </p:cTn>
                              </p:par>
                            </p:childTnLst>
                          </p:cTn>
                        </p:par>
                      </p:childTnLst>
                    </p:cTn>
                  </p:par>
                  <p:par>
                    <p:cTn id="109" fill="hold">
                      <p:stCondLst>
                        <p:cond delay="indefinite"/>
                      </p:stCondLst>
                      <p:childTnLst>
                        <p:par>
                          <p:cTn id="110" fill="hold">
                            <p:stCondLst>
                              <p:cond delay="0"/>
                            </p:stCondLst>
                            <p:childTnLst>
                              <p:par>
                                <p:cTn id="111" presetID="14" presetClass="entr" presetSubtype="10" fill="hold" grpId="0" nodeType="clickEffect">
                                  <p:stCondLst>
                                    <p:cond delay="0"/>
                                  </p:stCondLst>
                                  <p:childTnLst>
                                    <p:set>
                                      <p:cBhvr>
                                        <p:cTn id="112" dur="1" fill="hold">
                                          <p:stCondLst>
                                            <p:cond delay="0"/>
                                          </p:stCondLst>
                                        </p:cTn>
                                        <p:tgtEl>
                                          <p:spTgt spid="91"/>
                                        </p:tgtEl>
                                        <p:attrNameLst>
                                          <p:attrName>style.visibility</p:attrName>
                                        </p:attrNameLst>
                                      </p:cBhvr>
                                      <p:to>
                                        <p:strVal val="visible"/>
                                      </p:to>
                                    </p:set>
                                    <p:animEffect transition="in" filter="randombar(horizontal)">
                                      <p:cBhvr>
                                        <p:cTn id="113" dur="500"/>
                                        <p:tgtEl>
                                          <p:spTgt spid="91"/>
                                        </p:tgtEl>
                                      </p:cBhvr>
                                    </p:animEffect>
                                  </p:childTnLst>
                                </p:cTn>
                              </p:par>
                            </p:childTnLst>
                          </p:cTn>
                        </p:par>
                      </p:childTnLst>
                    </p:cTn>
                  </p:par>
                  <p:par>
                    <p:cTn id="114" fill="hold">
                      <p:stCondLst>
                        <p:cond delay="indefinite"/>
                      </p:stCondLst>
                      <p:childTnLst>
                        <p:par>
                          <p:cTn id="115" fill="hold">
                            <p:stCondLst>
                              <p:cond delay="0"/>
                            </p:stCondLst>
                            <p:childTnLst>
                              <p:par>
                                <p:cTn id="116" presetID="14" presetClass="entr" presetSubtype="10" fill="hold" grpId="0" nodeType="clickEffect">
                                  <p:stCondLst>
                                    <p:cond delay="0"/>
                                  </p:stCondLst>
                                  <p:childTnLst>
                                    <p:set>
                                      <p:cBhvr>
                                        <p:cTn id="117" dur="1" fill="hold">
                                          <p:stCondLst>
                                            <p:cond delay="0"/>
                                          </p:stCondLst>
                                        </p:cTn>
                                        <p:tgtEl>
                                          <p:spTgt spid="92"/>
                                        </p:tgtEl>
                                        <p:attrNameLst>
                                          <p:attrName>style.visibility</p:attrName>
                                        </p:attrNameLst>
                                      </p:cBhvr>
                                      <p:to>
                                        <p:strVal val="visible"/>
                                      </p:to>
                                    </p:set>
                                    <p:animEffect transition="in" filter="randombar(horizontal)">
                                      <p:cBhvr>
                                        <p:cTn id="118" dur="500"/>
                                        <p:tgtEl>
                                          <p:spTgt spid="92"/>
                                        </p:tgtEl>
                                      </p:cBhvr>
                                    </p:animEffect>
                                  </p:childTnLst>
                                </p:cTn>
                              </p:par>
                            </p:childTnLst>
                          </p:cTn>
                        </p:par>
                      </p:childTnLst>
                    </p:cTn>
                  </p:par>
                  <p:par>
                    <p:cTn id="119" fill="hold">
                      <p:stCondLst>
                        <p:cond delay="indefinite"/>
                      </p:stCondLst>
                      <p:childTnLst>
                        <p:par>
                          <p:cTn id="120" fill="hold">
                            <p:stCondLst>
                              <p:cond delay="0"/>
                            </p:stCondLst>
                            <p:childTnLst>
                              <p:par>
                                <p:cTn id="121" presetID="14" presetClass="entr" presetSubtype="10" fill="hold" grpId="0" nodeType="clickEffect">
                                  <p:stCondLst>
                                    <p:cond delay="0"/>
                                  </p:stCondLst>
                                  <p:childTnLst>
                                    <p:set>
                                      <p:cBhvr>
                                        <p:cTn id="122" dur="1" fill="hold">
                                          <p:stCondLst>
                                            <p:cond delay="0"/>
                                          </p:stCondLst>
                                        </p:cTn>
                                        <p:tgtEl>
                                          <p:spTgt spid="93"/>
                                        </p:tgtEl>
                                        <p:attrNameLst>
                                          <p:attrName>style.visibility</p:attrName>
                                        </p:attrNameLst>
                                      </p:cBhvr>
                                      <p:to>
                                        <p:strVal val="visible"/>
                                      </p:to>
                                    </p:set>
                                    <p:animEffect transition="in" filter="randombar(horizontal)">
                                      <p:cBhvr>
                                        <p:cTn id="123" dur="500"/>
                                        <p:tgtEl>
                                          <p:spTgt spid="93"/>
                                        </p:tgtEl>
                                      </p:cBhvr>
                                    </p:animEffect>
                                  </p:childTnLst>
                                </p:cTn>
                              </p:par>
                            </p:childTnLst>
                          </p:cTn>
                        </p:par>
                      </p:childTnLst>
                    </p:cTn>
                  </p:par>
                  <p:par>
                    <p:cTn id="124" fill="hold">
                      <p:stCondLst>
                        <p:cond delay="indefinite"/>
                      </p:stCondLst>
                      <p:childTnLst>
                        <p:par>
                          <p:cTn id="125" fill="hold">
                            <p:stCondLst>
                              <p:cond delay="0"/>
                            </p:stCondLst>
                            <p:childTnLst>
                              <p:par>
                                <p:cTn id="126" presetID="22" presetClass="entr" presetSubtype="2" fill="hold" nodeType="clickEffect">
                                  <p:stCondLst>
                                    <p:cond delay="0"/>
                                  </p:stCondLst>
                                  <p:childTnLst>
                                    <p:set>
                                      <p:cBhvr>
                                        <p:cTn id="127" dur="1" fill="hold">
                                          <p:stCondLst>
                                            <p:cond delay="0"/>
                                          </p:stCondLst>
                                        </p:cTn>
                                        <p:tgtEl>
                                          <p:spTgt spid="94"/>
                                        </p:tgtEl>
                                        <p:attrNameLst>
                                          <p:attrName>style.visibility</p:attrName>
                                        </p:attrNameLst>
                                      </p:cBhvr>
                                      <p:to>
                                        <p:strVal val="visible"/>
                                      </p:to>
                                    </p:set>
                                    <p:animEffect transition="in" filter="wipe(right)">
                                      <p:cBhvr>
                                        <p:cTn id="128" dur="500"/>
                                        <p:tgtEl>
                                          <p:spTgt spid="94"/>
                                        </p:tgtEl>
                                      </p:cBhvr>
                                    </p:animEffect>
                                  </p:childTnLst>
                                </p:cTn>
                              </p:par>
                              <p:par>
                                <p:cTn id="129" presetID="22" presetClass="entr" presetSubtype="2" fill="hold" grpId="0" nodeType="withEffect">
                                  <p:stCondLst>
                                    <p:cond delay="0"/>
                                  </p:stCondLst>
                                  <p:childTnLst>
                                    <p:set>
                                      <p:cBhvr>
                                        <p:cTn id="130" dur="1" fill="hold">
                                          <p:stCondLst>
                                            <p:cond delay="0"/>
                                          </p:stCondLst>
                                        </p:cTn>
                                        <p:tgtEl>
                                          <p:spTgt spid="95"/>
                                        </p:tgtEl>
                                        <p:attrNameLst>
                                          <p:attrName>style.visibility</p:attrName>
                                        </p:attrNameLst>
                                      </p:cBhvr>
                                      <p:to>
                                        <p:strVal val="visible"/>
                                      </p:to>
                                    </p:set>
                                    <p:animEffect transition="in" filter="wipe(right)">
                                      <p:cBhvr>
                                        <p:cTn id="131" dur="500"/>
                                        <p:tgtEl>
                                          <p:spTgt spid="95"/>
                                        </p:tgtEl>
                                      </p:cBhvr>
                                    </p:animEffect>
                                  </p:childTnLst>
                                </p:cTn>
                              </p:par>
                              <p:par>
                                <p:cTn id="132" presetID="22" presetClass="entr" presetSubtype="2" fill="hold" nodeType="withEffect">
                                  <p:stCondLst>
                                    <p:cond delay="0"/>
                                  </p:stCondLst>
                                  <p:childTnLst>
                                    <p:set>
                                      <p:cBhvr>
                                        <p:cTn id="133" dur="1" fill="hold">
                                          <p:stCondLst>
                                            <p:cond delay="0"/>
                                          </p:stCondLst>
                                        </p:cTn>
                                        <p:tgtEl>
                                          <p:spTgt spid="96"/>
                                        </p:tgtEl>
                                        <p:attrNameLst>
                                          <p:attrName>style.visibility</p:attrName>
                                        </p:attrNameLst>
                                      </p:cBhvr>
                                      <p:to>
                                        <p:strVal val="visible"/>
                                      </p:to>
                                    </p:set>
                                    <p:animEffect transition="in" filter="wipe(right)">
                                      <p:cBhvr>
                                        <p:cTn id="134" dur="500"/>
                                        <p:tgtEl>
                                          <p:spTgt spid="96"/>
                                        </p:tgtEl>
                                      </p:cBhvr>
                                    </p:animEffect>
                                  </p:childTnLst>
                                </p:cTn>
                              </p:par>
                            </p:childTnLst>
                          </p:cTn>
                        </p:par>
                      </p:childTnLst>
                    </p:cTn>
                  </p:par>
                  <p:par>
                    <p:cTn id="135" fill="hold">
                      <p:stCondLst>
                        <p:cond delay="indefinite"/>
                      </p:stCondLst>
                      <p:childTnLst>
                        <p:par>
                          <p:cTn id="136" fill="hold">
                            <p:stCondLst>
                              <p:cond delay="0"/>
                            </p:stCondLst>
                            <p:childTnLst>
                              <p:par>
                                <p:cTn id="137" presetID="14" presetClass="entr" presetSubtype="10" fill="hold" grpId="0" nodeType="clickEffect">
                                  <p:stCondLst>
                                    <p:cond delay="0"/>
                                  </p:stCondLst>
                                  <p:childTnLst>
                                    <p:set>
                                      <p:cBhvr>
                                        <p:cTn id="138" dur="1" fill="hold">
                                          <p:stCondLst>
                                            <p:cond delay="0"/>
                                          </p:stCondLst>
                                        </p:cTn>
                                        <p:tgtEl>
                                          <p:spTgt spid="89"/>
                                        </p:tgtEl>
                                        <p:attrNameLst>
                                          <p:attrName>style.visibility</p:attrName>
                                        </p:attrNameLst>
                                      </p:cBhvr>
                                      <p:to>
                                        <p:strVal val="visible"/>
                                      </p:to>
                                    </p:set>
                                    <p:animEffect transition="in" filter="randombar(horizontal)">
                                      <p:cBhvr>
                                        <p:cTn id="139" dur="500"/>
                                        <p:tgtEl>
                                          <p:spTgt spid="89"/>
                                        </p:tgtEl>
                                      </p:cBhvr>
                                    </p:animEffect>
                                  </p:childTnLst>
                                </p:cTn>
                              </p:par>
                              <p:par>
                                <p:cTn id="140" presetID="14" presetClass="entr" presetSubtype="10" fill="hold" nodeType="withEffect">
                                  <p:stCondLst>
                                    <p:cond delay="0"/>
                                  </p:stCondLst>
                                  <p:childTnLst>
                                    <p:set>
                                      <p:cBhvr>
                                        <p:cTn id="141" dur="1" fill="hold">
                                          <p:stCondLst>
                                            <p:cond delay="0"/>
                                          </p:stCondLst>
                                        </p:cTn>
                                        <p:tgtEl>
                                          <p:spTgt spid="88"/>
                                        </p:tgtEl>
                                        <p:attrNameLst>
                                          <p:attrName>style.visibility</p:attrName>
                                        </p:attrNameLst>
                                      </p:cBhvr>
                                      <p:to>
                                        <p:strVal val="visible"/>
                                      </p:to>
                                    </p:set>
                                    <p:animEffect transition="in" filter="randombar(horizontal)">
                                      <p:cBhvr>
                                        <p:cTn id="142" dur="500"/>
                                        <p:tgtEl>
                                          <p:spTgt spid="88"/>
                                        </p:tgtEl>
                                      </p:cBhvr>
                                    </p:animEffect>
                                  </p:childTnLst>
                                </p:cTn>
                              </p:par>
                              <p:par>
                                <p:cTn id="143" presetID="14" presetClass="entr" presetSubtype="10" fill="hold" nodeType="withEffect">
                                  <p:stCondLst>
                                    <p:cond delay="0"/>
                                  </p:stCondLst>
                                  <p:childTnLst>
                                    <p:set>
                                      <p:cBhvr>
                                        <p:cTn id="144" dur="1" fill="hold">
                                          <p:stCondLst>
                                            <p:cond delay="0"/>
                                          </p:stCondLst>
                                        </p:cTn>
                                        <p:tgtEl>
                                          <p:spTgt spid="87"/>
                                        </p:tgtEl>
                                        <p:attrNameLst>
                                          <p:attrName>style.visibility</p:attrName>
                                        </p:attrNameLst>
                                      </p:cBhvr>
                                      <p:to>
                                        <p:strVal val="visible"/>
                                      </p:to>
                                    </p:set>
                                    <p:animEffect transition="in" filter="randombar(horizontal)">
                                      <p:cBhvr>
                                        <p:cTn id="145" dur="500"/>
                                        <p:tgtEl>
                                          <p:spTgt spid="87"/>
                                        </p:tgtEl>
                                      </p:cBhvr>
                                    </p:animEffect>
                                  </p:childTnLst>
                                </p:cTn>
                              </p:par>
                              <p:par>
                                <p:cTn id="146" presetID="14" presetClass="entr" presetSubtype="10" fill="hold" nodeType="withEffect">
                                  <p:stCondLst>
                                    <p:cond delay="0"/>
                                  </p:stCondLst>
                                  <p:childTnLst>
                                    <p:set>
                                      <p:cBhvr>
                                        <p:cTn id="147" dur="1" fill="hold">
                                          <p:stCondLst>
                                            <p:cond delay="0"/>
                                          </p:stCondLst>
                                        </p:cTn>
                                        <p:tgtEl>
                                          <p:spTgt spid="85"/>
                                        </p:tgtEl>
                                        <p:attrNameLst>
                                          <p:attrName>style.visibility</p:attrName>
                                        </p:attrNameLst>
                                      </p:cBhvr>
                                      <p:to>
                                        <p:strVal val="visible"/>
                                      </p:to>
                                    </p:set>
                                    <p:animEffect transition="in" filter="randombar(horizontal)">
                                      <p:cBhvr>
                                        <p:cTn id="148" dur="500"/>
                                        <p:tgtEl>
                                          <p:spTgt spid="85"/>
                                        </p:tgtEl>
                                      </p:cBhvr>
                                    </p:animEffect>
                                  </p:childTnLst>
                                </p:cTn>
                              </p:par>
                              <p:par>
                                <p:cTn id="149" presetID="14" presetClass="entr" presetSubtype="10" fill="hold" grpId="0" nodeType="withEffect">
                                  <p:stCondLst>
                                    <p:cond delay="0"/>
                                  </p:stCondLst>
                                  <p:childTnLst>
                                    <p:set>
                                      <p:cBhvr>
                                        <p:cTn id="150" dur="1" fill="hold">
                                          <p:stCondLst>
                                            <p:cond delay="0"/>
                                          </p:stCondLst>
                                        </p:cTn>
                                        <p:tgtEl>
                                          <p:spTgt spid="86"/>
                                        </p:tgtEl>
                                        <p:attrNameLst>
                                          <p:attrName>style.visibility</p:attrName>
                                        </p:attrNameLst>
                                      </p:cBhvr>
                                      <p:to>
                                        <p:strVal val="visible"/>
                                      </p:to>
                                    </p:set>
                                    <p:animEffect transition="in" filter="randombar(horizontal)">
                                      <p:cBhvr>
                                        <p:cTn id="151" dur="500"/>
                                        <p:tgtEl>
                                          <p:spTgt spid="86"/>
                                        </p:tgtEl>
                                      </p:cBhvr>
                                    </p:animEffect>
                                  </p:childTnLst>
                                </p:cTn>
                              </p:par>
                            </p:childTnLst>
                          </p:cTn>
                        </p:par>
                      </p:childTnLst>
                    </p:cTn>
                  </p:par>
                </p:childTnLst>
              </p:cTn>
              <p:prevCondLst>
                <p:cond evt="onPrev" delay="0">
                  <p:tgtEl>
                    <p:sldTgt/>
                  </p:tgtEl>
                </p:cond>
              </p:prevCondLst>
              <p:nextCondLst>
                <p:cond evt="onNext" delay="0">
                  <p:tgtEl>
                    <p:sldTgt/>
                  </p:tgtEl>
                </p:cond>
              </p:nextCondLst>
            </p:seq>
            <p:video>
              <p:cMediaNode vol="40909">
                <p:cTn id="152" fill="hold" display="0">
                  <p:stCondLst>
                    <p:cond delay="indefinite"/>
                  </p:stCondLst>
                </p:cTn>
                <p:tgtEl>
                  <p:spTgt spid="36"/>
                </p:tgtEl>
              </p:cMediaNode>
            </p:video>
            <p:video fullScrn="1">
              <p:cMediaNode vol="80000">
                <p:cTn id="153" fill="hold" display="0">
                  <p:stCondLst>
                    <p:cond delay="indefinite"/>
                  </p:stCondLst>
                </p:cTn>
                <p:tgtEl>
                  <p:spTgt spid="87"/>
                </p:tgtEl>
              </p:cMediaNode>
            </p:video>
            <p:video fullScrn="1">
              <p:cMediaNode vol="80000">
                <p:cTn id="154" fill="hold" display="0">
                  <p:stCondLst>
                    <p:cond delay="indefinite"/>
                  </p:stCondLst>
                </p:cTn>
                <p:tgtEl>
                  <p:spTgt spid="96"/>
                </p:tgtEl>
              </p:cMediaNode>
            </p:video>
          </p:childTnLst>
        </p:cTn>
      </p:par>
    </p:tnLst>
    <p:bldLst>
      <p:bldP spid="53" grpId="0" animBg="1"/>
      <p:bldP spid="54" grpId="0" animBg="1"/>
      <p:bldP spid="55" grpId="0" animBg="1"/>
      <p:bldP spid="56" grpId="0" animBg="1"/>
      <p:bldP spid="57" grpId="0" animBg="1"/>
      <p:bldP spid="58" grpId="0" animBg="1"/>
      <p:bldP spid="59" grpId="0" animBg="1"/>
      <p:bldP spid="60" grpId="0" animBg="1"/>
      <p:bldP spid="61" grpId="0" animBg="1"/>
      <p:bldP spid="62" grpId="0" animBg="1"/>
      <p:bldP spid="63" grpId="0" animBg="1"/>
      <p:bldP spid="45" grpId="0"/>
      <p:bldP spid="48" grpId="0" animBg="1"/>
      <p:bldP spid="49" grpId="0" animBg="1"/>
      <p:bldP spid="50" grpId="0" animBg="1"/>
      <p:bldP spid="51" grpId="0" animBg="1"/>
      <p:bldP spid="86" grpId="0"/>
      <p:bldP spid="89" grpId="0" animBg="1"/>
      <p:bldP spid="90" grpId="0" animBg="1"/>
      <p:bldP spid="91" grpId="0" animBg="1"/>
      <p:bldP spid="92" grpId="0" animBg="1"/>
      <p:bldP spid="93" grpId="0" animBg="1"/>
      <p:bldP spid="95" grpId="0"/>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 name="Picture 80">
            <a:extLst>
              <a:ext uri="{FF2B5EF4-FFF2-40B4-BE49-F238E27FC236}">
                <a16:creationId xmlns:a16="http://schemas.microsoft.com/office/drawing/2014/main" xmlns="" id="{44187437-8BF2-87C3-61DC-2BFC645095B7}"/>
              </a:ext>
            </a:extLst>
          </p:cNvPr>
          <p:cNvPicPr>
            <a:picLocks noChangeAspect="1"/>
          </p:cNvPicPr>
          <p:nvPr/>
        </p:nvPicPr>
        <p:blipFill>
          <a:blip r:embed="rId6" cstate="email">
            <a:extLst>
              <a:ext uri="{BEBA8EAE-BF5A-486C-A8C5-ECC9F3942E4B}">
                <a14:imgProps xmlns:a14="http://schemas.microsoft.com/office/drawing/2010/main">
                  <a14:imgLayer r:embed="rId7">
                    <a14:imgEffect>
                      <a14:artisticPhotocopy/>
                    </a14:imgEffect>
                    <a14:imgEffect>
                      <a14:brightnessContrast bright="40000" contrast="40000"/>
                    </a14:imgEffect>
                  </a14:imgLayer>
                </a14:imgProps>
              </a:ext>
              <a:ext uri="{28A0092B-C50C-407E-A947-70E740481C1C}">
                <a14:useLocalDpi xmlns:a14="http://schemas.microsoft.com/office/drawing/2010/main"/>
              </a:ext>
            </a:extLst>
          </a:blip>
          <a:srcRect/>
          <a:stretch/>
        </p:blipFill>
        <p:spPr>
          <a:xfrm>
            <a:off x="0" y="6636334"/>
            <a:ext cx="942391" cy="942391"/>
          </a:xfrm>
          <a:prstGeom prst="rect">
            <a:avLst/>
          </a:prstGeom>
        </p:spPr>
      </p:pic>
      <p:pic>
        <p:nvPicPr>
          <p:cNvPr id="82" name="20">
            <a:hlinkClick r:id="" action="ppaction://media"/>
            <a:extLst>
              <a:ext uri="{FF2B5EF4-FFF2-40B4-BE49-F238E27FC236}">
                <a16:creationId xmlns:a16="http://schemas.microsoft.com/office/drawing/2014/main" xmlns="" id="{21B7932B-4094-0A33-AEBC-90ACFB8B5AE0}"/>
              </a:ext>
            </a:extLst>
          </p:cNvPr>
          <p:cNvPicPr>
            <a:picLocks noChangeAspect="1"/>
          </p:cNvPicPr>
          <p:nvPr>
            <a:videoFile r:link="rId2"/>
            <p:extLst>
              <p:ext uri="{DAA4B4D4-6D71-4841-9C94-3DE7FCFB9230}">
                <p14:media xmlns:p14="http://schemas.microsoft.com/office/powerpoint/2010/main" r:embed="rId1"/>
              </p:ext>
            </p:extLst>
          </p:nvPr>
        </p:nvPicPr>
        <p:blipFill>
          <a:blip r:embed="rId8"/>
          <a:stretch>
            <a:fillRect/>
          </a:stretch>
        </p:blipFill>
        <p:spPr>
          <a:xfrm>
            <a:off x="72961" y="1267512"/>
            <a:ext cx="7380312" cy="4428190"/>
          </a:xfrm>
          <a:prstGeom prst="rect">
            <a:avLst/>
          </a:prstGeom>
          <a:ln w="63500" cap="sq">
            <a:solidFill>
              <a:srgbClr val="FFFFFF"/>
            </a:solidFill>
            <a:prstDash val="solid"/>
            <a:miter lim="800000"/>
          </a:ln>
          <a:effectLst/>
          <a:scene3d>
            <a:camera prst="orthographicFront"/>
            <a:lightRig rig="soft" dir="t"/>
          </a:scene3d>
          <a:sp3d contourW="6350">
            <a:contourClr>
              <a:srgbClr val="000000"/>
            </a:contourClr>
          </a:sp3d>
        </p:spPr>
      </p:pic>
      <p:sp>
        <p:nvSpPr>
          <p:cNvPr id="85" name="Arrow: Pentagon 1">
            <a:extLst>
              <a:ext uri="{FF2B5EF4-FFF2-40B4-BE49-F238E27FC236}">
                <a16:creationId xmlns:a16="http://schemas.microsoft.com/office/drawing/2014/main" xmlns="" id="{E077A0A4-6587-BC65-CD2B-A71F911DBC4A}"/>
              </a:ext>
            </a:extLst>
          </p:cNvPr>
          <p:cNvSpPr/>
          <p:nvPr/>
        </p:nvSpPr>
        <p:spPr>
          <a:xfrm rot="5400000">
            <a:off x="9577896" y="-357416"/>
            <a:ext cx="808606" cy="4058462"/>
          </a:xfrm>
          <a:prstGeom prst="homePlate">
            <a:avLst>
              <a:gd name="adj" fmla="val 26146"/>
            </a:avLst>
          </a:prstGeom>
          <a:solidFill>
            <a:srgbClr val="21C5FF"/>
          </a:solidFill>
        </p:spPr>
        <p:style>
          <a:lnRef idx="0">
            <a:schemeClr val="accent1"/>
          </a:lnRef>
          <a:fillRef idx="3">
            <a:schemeClr val="accent1"/>
          </a:fillRef>
          <a:effectRef idx="3">
            <a:schemeClr val="accent1"/>
          </a:effectRef>
          <a:fontRef idx="minor">
            <a:schemeClr val="lt1"/>
          </a:fontRef>
        </p:style>
        <p:txBody>
          <a:bodyPr vert="vert270" rtlCol="1" anchor="ctr"/>
          <a:lstStyle/>
          <a:p>
            <a:pPr algn="ctr" rtl="1"/>
            <a:r>
              <a:rPr lang="fa-IR" sz="1800" dirty="0">
                <a:solidFill>
                  <a:schemeClr val="bg1"/>
                </a:solidFill>
                <a:cs typeface="B Titr" panose="00000700000000000000" pitchFamily="2" charset="-78"/>
              </a:rPr>
              <a:t>ابزار فعّال نمودن ظرفیت‌های طبیعی و انسانی کشور و جهش در پیشرفت مادی و معنوی کشور</a:t>
            </a:r>
          </a:p>
        </p:txBody>
      </p:sp>
      <p:sp>
        <p:nvSpPr>
          <p:cNvPr id="86" name="Rectangle: Rounded Corners 2">
            <a:extLst>
              <a:ext uri="{FF2B5EF4-FFF2-40B4-BE49-F238E27FC236}">
                <a16:creationId xmlns:a16="http://schemas.microsoft.com/office/drawing/2014/main" xmlns="" id="{ED23ACED-CC84-BBCA-2B5B-E114B65F104B}"/>
              </a:ext>
            </a:extLst>
          </p:cNvPr>
          <p:cNvSpPr/>
          <p:nvPr/>
        </p:nvSpPr>
        <p:spPr>
          <a:xfrm>
            <a:off x="10030231" y="2155981"/>
            <a:ext cx="2132156" cy="352162"/>
          </a:xfrm>
          <a:prstGeom prst="roundRect">
            <a:avLst>
              <a:gd name="adj" fmla="val 50000"/>
            </a:avLst>
          </a:prstGeom>
          <a:noFill/>
          <a:ln w="19050">
            <a:solidFill>
              <a:srgbClr val="66FFCC"/>
            </a:solidFill>
          </a:ln>
        </p:spPr>
        <p:style>
          <a:lnRef idx="0">
            <a:schemeClr val="accent2"/>
          </a:lnRef>
          <a:fillRef idx="3">
            <a:schemeClr val="accent2"/>
          </a:fillRef>
          <a:effectRef idx="3">
            <a:schemeClr val="accent2"/>
          </a:effectRef>
          <a:fontRef idx="minor">
            <a:schemeClr val="lt1"/>
          </a:fontRef>
        </p:style>
        <p:txBody>
          <a:bodyPr rtlCol="1" anchor="ctr"/>
          <a:lstStyle/>
          <a:p>
            <a:pPr algn="ctr" defTabSz="914400" rtl="1"/>
            <a:r>
              <a:rPr lang="fa-IR" sz="1700" b="1" dirty="0">
                <a:solidFill>
                  <a:srgbClr val="66FFCC"/>
                </a:solidFill>
                <a:latin typeface="Noor_Titr" pitchFamily="2" charset="-78"/>
                <a:cs typeface="B Zar" panose="00000400000000000000" pitchFamily="2" charset="-78"/>
              </a:rPr>
              <a:t>همّت‌های بلند</a:t>
            </a:r>
          </a:p>
        </p:txBody>
      </p:sp>
      <p:sp>
        <p:nvSpPr>
          <p:cNvPr id="87" name="Rectangle: Rounded Corners 3">
            <a:extLst>
              <a:ext uri="{FF2B5EF4-FFF2-40B4-BE49-F238E27FC236}">
                <a16:creationId xmlns:a16="http://schemas.microsoft.com/office/drawing/2014/main" xmlns="" id="{D80A00A6-BDCC-5024-BA29-C9ACA360B119}"/>
              </a:ext>
            </a:extLst>
          </p:cNvPr>
          <p:cNvSpPr/>
          <p:nvPr/>
        </p:nvSpPr>
        <p:spPr>
          <a:xfrm>
            <a:off x="7653607" y="2174761"/>
            <a:ext cx="2345948" cy="342721"/>
          </a:xfrm>
          <a:prstGeom prst="roundRect">
            <a:avLst>
              <a:gd name="adj" fmla="val 50000"/>
            </a:avLst>
          </a:prstGeom>
          <a:noFill/>
          <a:ln w="19050">
            <a:solidFill>
              <a:srgbClr val="66FFCC"/>
            </a:solidFill>
          </a:ln>
        </p:spPr>
        <p:style>
          <a:lnRef idx="0">
            <a:schemeClr val="accent2"/>
          </a:lnRef>
          <a:fillRef idx="3">
            <a:schemeClr val="accent2"/>
          </a:fillRef>
          <a:effectRef idx="3">
            <a:schemeClr val="accent2"/>
          </a:effectRef>
          <a:fontRef idx="minor">
            <a:schemeClr val="lt1"/>
          </a:fontRef>
        </p:style>
        <p:txBody>
          <a:bodyPr rtlCol="1" anchor="ctr"/>
          <a:lstStyle/>
          <a:p>
            <a:pPr algn="ctr" defTabSz="914400" rtl="1"/>
            <a:r>
              <a:rPr lang="fa-IR" sz="1700" b="1" dirty="0">
                <a:solidFill>
                  <a:srgbClr val="66FFCC"/>
                </a:solidFill>
                <a:latin typeface="Noor_Titr" pitchFamily="2" charset="-78"/>
                <a:cs typeface="B Zar" panose="00000400000000000000" pitchFamily="2" charset="-78"/>
              </a:rPr>
              <a:t>انگیزه‌های جوان و انقلابی</a:t>
            </a:r>
          </a:p>
        </p:txBody>
      </p:sp>
      <p:pic>
        <p:nvPicPr>
          <p:cNvPr id="88" name="Picture 87">
            <a:extLst>
              <a:ext uri="{FF2B5EF4-FFF2-40B4-BE49-F238E27FC236}">
                <a16:creationId xmlns:a16="http://schemas.microsoft.com/office/drawing/2014/main" xmlns="" id="{D98F572F-A9AF-AEB5-5A23-291C72A8496C}"/>
              </a:ext>
            </a:extLst>
          </p:cNvPr>
          <p:cNvPicPr>
            <a:picLocks noChangeAspect="1"/>
          </p:cNvPicPr>
          <p:nvPr/>
        </p:nvPicPr>
        <p:blipFill>
          <a:blip r:embed="rId9" cstate="email">
            <a:extLst>
              <a:ext uri="{28A0092B-C50C-407E-A947-70E740481C1C}">
                <a14:useLocalDpi xmlns:a14="http://schemas.microsoft.com/office/drawing/2010/main"/>
              </a:ext>
            </a:extLst>
          </a:blip>
          <a:stretch>
            <a:fillRect/>
          </a:stretch>
        </p:blipFill>
        <p:spPr>
          <a:xfrm rot="5400000">
            <a:off x="8273714" y="3158002"/>
            <a:ext cx="579018" cy="663621"/>
          </a:xfrm>
          <a:prstGeom prst="rect">
            <a:avLst/>
          </a:prstGeom>
        </p:spPr>
      </p:pic>
      <p:pic>
        <p:nvPicPr>
          <p:cNvPr id="89" name="Picture 88">
            <a:extLst>
              <a:ext uri="{FF2B5EF4-FFF2-40B4-BE49-F238E27FC236}">
                <a16:creationId xmlns:a16="http://schemas.microsoft.com/office/drawing/2014/main" xmlns="" id="{704ED6BD-E609-077C-43BF-DDF3496D852D}"/>
              </a:ext>
            </a:extLst>
          </p:cNvPr>
          <p:cNvPicPr>
            <a:picLocks noChangeAspect="1"/>
          </p:cNvPicPr>
          <p:nvPr/>
        </p:nvPicPr>
        <p:blipFill>
          <a:blip r:embed="rId9" cstate="email">
            <a:extLst>
              <a:ext uri="{28A0092B-C50C-407E-A947-70E740481C1C}">
                <a14:useLocalDpi xmlns:a14="http://schemas.microsoft.com/office/drawing/2010/main"/>
              </a:ext>
            </a:extLst>
          </a:blip>
          <a:stretch>
            <a:fillRect/>
          </a:stretch>
        </p:blipFill>
        <p:spPr>
          <a:xfrm rot="16200000">
            <a:off x="10952034" y="3106650"/>
            <a:ext cx="579018" cy="663621"/>
          </a:xfrm>
          <a:prstGeom prst="rect">
            <a:avLst/>
          </a:prstGeom>
        </p:spPr>
      </p:pic>
      <p:sp>
        <p:nvSpPr>
          <p:cNvPr id="90" name="Rectangle 89">
            <a:extLst>
              <a:ext uri="{FF2B5EF4-FFF2-40B4-BE49-F238E27FC236}">
                <a16:creationId xmlns:a16="http://schemas.microsoft.com/office/drawing/2014/main" xmlns="" id="{309B968B-18FB-45C8-B892-255221519A33}"/>
              </a:ext>
            </a:extLst>
          </p:cNvPr>
          <p:cNvSpPr/>
          <p:nvPr/>
        </p:nvSpPr>
        <p:spPr>
          <a:xfrm>
            <a:off x="8819572" y="3219332"/>
            <a:ext cx="2090160" cy="672427"/>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defTabSz="914400" rtl="1">
              <a:defRPr/>
            </a:pPr>
            <a:r>
              <a:rPr lang="fa-IR" sz="3600" dirty="0">
                <a:solidFill>
                  <a:srgbClr val="FFC000">
                    <a:lumMod val="40000"/>
                    <a:lumOff val="60000"/>
                  </a:srgbClr>
                </a:solidFill>
                <a:effectLst>
                  <a:outerShdw blurRad="38100" dist="38100" dir="2700000" algn="tl">
                    <a:srgbClr val="000000">
                      <a:alpha val="43137"/>
                    </a:srgbClr>
                  </a:outerShdw>
                </a:effectLst>
                <a:latin typeface="IranNastaliq" panose="02020505000000020003" pitchFamily="18" charset="0"/>
                <a:cs typeface="IranNastaliq" panose="02020505000000020003" pitchFamily="18" charset="0"/>
              </a:rPr>
              <a:t>نیروی انسانی</a:t>
            </a:r>
          </a:p>
        </p:txBody>
      </p:sp>
      <p:sp>
        <p:nvSpPr>
          <p:cNvPr id="91" name="Rectangle: Rounded Corners 18">
            <a:extLst>
              <a:ext uri="{FF2B5EF4-FFF2-40B4-BE49-F238E27FC236}">
                <a16:creationId xmlns:a16="http://schemas.microsoft.com/office/drawing/2014/main" xmlns="" id="{2975B1E3-8312-7EF2-23CA-9AF9525E9048}"/>
              </a:ext>
            </a:extLst>
          </p:cNvPr>
          <p:cNvSpPr/>
          <p:nvPr/>
        </p:nvSpPr>
        <p:spPr>
          <a:xfrm>
            <a:off x="9913456" y="3835946"/>
            <a:ext cx="1625783" cy="352162"/>
          </a:xfrm>
          <a:prstGeom prst="roundRect">
            <a:avLst>
              <a:gd name="adj" fmla="val 50000"/>
            </a:avLst>
          </a:prstGeom>
          <a:solidFill>
            <a:srgbClr val="66FFCC"/>
          </a:solidFill>
          <a:ln/>
        </p:spPr>
        <p:style>
          <a:lnRef idx="0">
            <a:schemeClr val="accent2"/>
          </a:lnRef>
          <a:fillRef idx="3">
            <a:schemeClr val="accent2"/>
          </a:fillRef>
          <a:effectRef idx="3">
            <a:schemeClr val="accent2"/>
          </a:effectRef>
          <a:fontRef idx="minor">
            <a:schemeClr val="lt1"/>
          </a:fontRef>
        </p:style>
        <p:txBody>
          <a:bodyPr rtlCol="1" anchor="ctr"/>
          <a:lstStyle/>
          <a:p>
            <a:pPr algn="ctr" defTabSz="914400" rtl="1"/>
            <a:r>
              <a:rPr lang="fa-IR" sz="1800" b="1" dirty="0">
                <a:solidFill>
                  <a:srgbClr val="002060"/>
                </a:solidFill>
                <a:latin typeface="Noor_Titr" pitchFamily="2" charset="-78"/>
                <a:cs typeface="B Zar" panose="00000400000000000000" pitchFamily="2" charset="-78"/>
              </a:rPr>
              <a:t>مستعد</a:t>
            </a:r>
          </a:p>
        </p:txBody>
      </p:sp>
      <p:sp>
        <p:nvSpPr>
          <p:cNvPr id="92" name="Rectangle: Rounded Corners 19">
            <a:extLst>
              <a:ext uri="{FF2B5EF4-FFF2-40B4-BE49-F238E27FC236}">
                <a16:creationId xmlns:a16="http://schemas.microsoft.com/office/drawing/2014/main" xmlns="" id="{749D5357-8917-94B0-593C-84DA666A546D}"/>
              </a:ext>
            </a:extLst>
          </p:cNvPr>
          <p:cNvSpPr/>
          <p:nvPr/>
        </p:nvSpPr>
        <p:spPr>
          <a:xfrm>
            <a:off x="8118808" y="4246831"/>
            <a:ext cx="3490237" cy="354844"/>
          </a:xfrm>
          <a:prstGeom prst="roundRect">
            <a:avLst>
              <a:gd name="adj" fmla="val 50000"/>
            </a:avLst>
          </a:prstGeom>
          <a:solidFill>
            <a:srgbClr val="66FFCC"/>
          </a:solidFill>
          <a:ln/>
        </p:spPr>
        <p:style>
          <a:lnRef idx="0">
            <a:schemeClr val="accent2"/>
          </a:lnRef>
          <a:fillRef idx="3">
            <a:schemeClr val="accent2"/>
          </a:fillRef>
          <a:effectRef idx="3">
            <a:schemeClr val="accent2"/>
          </a:effectRef>
          <a:fontRef idx="minor">
            <a:schemeClr val="lt1"/>
          </a:fontRef>
        </p:style>
        <p:txBody>
          <a:bodyPr rtlCol="1" anchor="ctr"/>
          <a:lstStyle/>
          <a:p>
            <a:pPr algn="ctr" defTabSz="914400" rtl="1"/>
            <a:r>
              <a:rPr lang="fa-IR" sz="1800" b="1" dirty="0">
                <a:solidFill>
                  <a:srgbClr val="002060"/>
                </a:solidFill>
                <a:latin typeface="Noor_Titr" pitchFamily="2" charset="-78"/>
                <a:cs typeface="B Zar" panose="00000400000000000000" pitchFamily="2" charset="-78"/>
              </a:rPr>
              <a:t>با‌ زیربنای عمیق و اصیل ایمانی و دینی</a:t>
            </a:r>
          </a:p>
        </p:txBody>
      </p:sp>
      <p:sp>
        <p:nvSpPr>
          <p:cNvPr id="93" name="Rectangle: Rounded Corners 20">
            <a:extLst>
              <a:ext uri="{FF2B5EF4-FFF2-40B4-BE49-F238E27FC236}">
                <a16:creationId xmlns:a16="http://schemas.microsoft.com/office/drawing/2014/main" xmlns="" id="{BF21DB96-F829-834E-5F29-4E02FE526DDD}"/>
              </a:ext>
            </a:extLst>
          </p:cNvPr>
          <p:cNvSpPr/>
          <p:nvPr/>
        </p:nvSpPr>
        <p:spPr>
          <a:xfrm>
            <a:off x="8120586" y="3835946"/>
            <a:ext cx="1625783" cy="352162"/>
          </a:xfrm>
          <a:prstGeom prst="roundRect">
            <a:avLst>
              <a:gd name="adj" fmla="val 50000"/>
            </a:avLst>
          </a:prstGeom>
          <a:solidFill>
            <a:srgbClr val="66FFCC"/>
          </a:solidFill>
          <a:ln/>
        </p:spPr>
        <p:style>
          <a:lnRef idx="0">
            <a:schemeClr val="accent2"/>
          </a:lnRef>
          <a:fillRef idx="3">
            <a:schemeClr val="accent2"/>
          </a:fillRef>
          <a:effectRef idx="3">
            <a:schemeClr val="accent2"/>
          </a:effectRef>
          <a:fontRef idx="minor">
            <a:schemeClr val="lt1"/>
          </a:fontRef>
        </p:style>
        <p:txBody>
          <a:bodyPr rtlCol="1" anchor="ctr"/>
          <a:lstStyle/>
          <a:p>
            <a:pPr algn="ctr" defTabSz="914400" rtl="1"/>
            <a:r>
              <a:rPr lang="fa-IR" sz="1800" b="1" dirty="0">
                <a:solidFill>
                  <a:srgbClr val="002060"/>
                </a:solidFill>
                <a:latin typeface="Noor_Titr" pitchFamily="2" charset="-78"/>
                <a:cs typeface="B Zar" panose="00000400000000000000" pitchFamily="2" charset="-78"/>
              </a:rPr>
              <a:t>کارآمد</a:t>
            </a:r>
          </a:p>
        </p:txBody>
      </p:sp>
      <p:sp>
        <p:nvSpPr>
          <p:cNvPr id="94" name="Rectangle: Rounded Corners 23">
            <a:extLst>
              <a:ext uri="{FF2B5EF4-FFF2-40B4-BE49-F238E27FC236}">
                <a16:creationId xmlns:a16="http://schemas.microsoft.com/office/drawing/2014/main" xmlns="" id="{3DB8293E-A085-3663-E7F4-3762C08672EE}"/>
              </a:ext>
            </a:extLst>
          </p:cNvPr>
          <p:cNvSpPr/>
          <p:nvPr/>
        </p:nvSpPr>
        <p:spPr>
          <a:xfrm>
            <a:off x="8090106" y="2626565"/>
            <a:ext cx="3784186" cy="487196"/>
          </a:xfrm>
          <a:prstGeom prst="roundRect">
            <a:avLst/>
          </a:prstGeom>
          <a:solidFill>
            <a:srgbClr val="21C5FF"/>
          </a:solidFill>
        </p:spPr>
        <p:style>
          <a:lnRef idx="0">
            <a:schemeClr val="accent1"/>
          </a:lnRef>
          <a:fillRef idx="3">
            <a:schemeClr val="accent1"/>
          </a:fillRef>
          <a:effectRef idx="3">
            <a:schemeClr val="accent1"/>
          </a:effectRef>
          <a:fontRef idx="minor">
            <a:schemeClr val="lt1"/>
          </a:fontRef>
        </p:style>
        <p:txBody>
          <a:bodyPr vert="horz" rtlCol="1" anchor="ctr"/>
          <a:lstStyle/>
          <a:p>
            <a:pPr algn="ctr" rtl="1"/>
            <a:r>
              <a:rPr lang="fa-IR" sz="1800" dirty="0">
                <a:solidFill>
                  <a:schemeClr val="bg1"/>
                </a:solidFill>
                <a:cs typeface="B Titr" panose="00000700000000000000" pitchFamily="2" charset="-78"/>
              </a:rPr>
              <a:t>مهمترین ظرفیت امیدبخش کشور در گام‌دوم </a:t>
            </a:r>
          </a:p>
        </p:txBody>
      </p:sp>
      <p:sp>
        <p:nvSpPr>
          <p:cNvPr id="102" name="Rectangle: Rounded Corners 27">
            <a:extLst>
              <a:ext uri="{FF2B5EF4-FFF2-40B4-BE49-F238E27FC236}">
                <a16:creationId xmlns:a16="http://schemas.microsoft.com/office/drawing/2014/main" xmlns="" id="{10A3C30C-41EE-0E75-50C4-73593019A37D}"/>
              </a:ext>
            </a:extLst>
          </p:cNvPr>
          <p:cNvSpPr/>
          <p:nvPr/>
        </p:nvSpPr>
        <p:spPr>
          <a:xfrm>
            <a:off x="959895" y="6338617"/>
            <a:ext cx="1923690" cy="642669"/>
          </a:xfrm>
          <a:prstGeom prst="roundRect">
            <a:avLst/>
          </a:prstGeom>
          <a:solidFill>
            <a:schemeClr val="accent4">
              <a:alpha val="50000"/>
            </a:schemeClr>
          </a:solidFill>
          <a:ln>
            <a:noFill/>
          </a:ln>
        </p:spPr>
        <p:style>
          <a:lnRef idx="0">
            <a:scrgbClr r="0" g="0" b="0"/>
          </a:lnRef>
          <a:fillRef idx="0">
            <a:scrgbClr r="0" g="0" b="0"/>
          </a:fillRef>
          <a:effectRef idx="0">
            <a:scrgbClr r="0" g="0" b="0"/>
          </a:effectRef>
          <a:fontRef idx="minor">
            <a:schemeClr val="lt1"/>
          </a:fontRef>
        </p:style>
        <p:txBody>
          <a:bodyPr rtlCol="1" anchor="ctr"/>
          <a:lstStyle/>
          <a:p>
            <a:pPr algn="ctr" defTabSz="914400" rtl="1">
              <a:defRPr/>
            </a:pPr>
            <a:endParaRPr lang="fa-IR" sz="1800" dirty="0">
              <a:solidFill>
                <a:prstClr val="white"/>
              </a:solidFill>
              <a:latin typeface="Calibri" panose="020F0502020204030204"/>
              <a:cs typeface="Arial" panose="020B0604020202020204" pitchFamily="34" charset="0"/>
            </a:endParaRPr>
          </a:p>
        </p:txBody>
      </p:sp>
      <p:sp>
        <p:nvSpPr>
          <p:cNvPr id="103" name="TextBox 102">
            <a:extLst>
              <a:ext uri="{FF2B5EF4-FFF2-40B4-BE49-F238E27FC236}">
                <a16:creationId xmlns:a16="http://schemas.microsoft.com/office/drawing/2014/main" xmlns="" id="{5086DCAF-F0A0-E86A-3C37-9317F147BD50}"/>
              </a:ext>
            </a:extLst>
          </p:cNvPr>
          <p:cNvSpPr txBox="1"/>
          <p:nvPr/>
        </p:nvSpPr>
        <p:spPr>
          <a:xfrm>
            <a:off x="1520847" y="6497349"/>
            <a:ext cx="1393864" cy="292388"/>
          </a:xfrm>
          <a:prstGeom prst="rect">
            <a:avLst/>
          </a:prstGeom>
          <a:noFill/>
        </p:spPr>
        <p:txBody>
          <a:bodyPr wrap="square">
            <a:spAutoFit/>
          </a:bodyPr>
          <a:lstStyle/>
          <a:p>
            <a:pPr algn="ctr" defTabSz="914400" rtl="1">
              <a:defRPr/>
            </a:pPr>
            <a:r>
              <a:rPr lang="fa-IR" sz="1300" b="1" dirty="0">
                <a:solidFill>
                  <a:prstClr val="white"/>
                </a:solidFill>
                <a:latin typeface="Noor_Titr" pitchFamily="2" charset="-78"/>
                <a:cs typeface="B Zar" panose="00000400000000000000" pitchFamily="2" charset="-78"/>
              </a:rPr>
              <a:t>جوان مومن انقلابی</a:t>
            </a:r>
          </a:p>
        </p:txBody>
      </p:sp>
      <p:pic>
        <p:nvPicPr>
          <p:cNvPr id="104" name="Picture 103">
            <a:extLst>
              <a:ext uri="{FF2B5EF4-FFF2-40B4-BE49-F238E27FC236}">
                <a16:creationId xmlns:a16="http://schemas.microsoft.com/office/drawing/2014/main" xmlns="" id="{5A890D17-EB14-7A1F-5471-3458B6AF379C}"/>
              </a:ext>
            </a:extLst>
          </p:cNvPr>
          <p:cNvPicPr>
            <a:picLocks noChangeAspect="1"/>
          </p:cNvPicPr>
          <p:nvPr/>
        </p:nvPicPr>
        <p:blipFill>
          <a:blip r:embed="rId10" cstate="email">
            <a:extLst>
              <a:ext uri="{28A0092B-C50C-407E-A947-70E740481C1C}">
                <a14:useLocalDpi xmlns:a14="http://schemas.microsoft.com/office/drawing/2010/main"/>
              </a:ext>
            </a:extLst>
          </a:blip>
          <a:stretch>
            <a:fillRect/>
          </a:stretch>
        </p:blipFill>
        <p:spPr>
          <a:xfrm>
            <a:off x="1004355" y="6390373"/>
            <a:ext cx="532618" cy="531470"/>
          </a:xfrm>
          <a:prstGeom prst="rect">
            <a:avLst/>
          </a:prstGeom>
        </p:spPr>
      </p:pic>
      <p:pic>
        <p:nvPicPr>
          <p:cNvPr id="105" name="13930317_8871_64k">
            <a:hlinkClick r:id="" action="ppaction://media"/>
            <a:extLst>
              <a:ext uri="{FF2B5EF4-FFF2-40B4-BE49-F238E27FC236}">
                <a16:creationId xmlns:a16="http://schemas.microsoft.com/office/drawing/2014/main" xmlns="" id="{5386BDA2-B071-F73A-D77E-2DC31FB6A460}"/>
              </a:ext>
            </a:extLst>
          </p:cNvPr>
          <p:cNvPicPr>
            <a:picLocks noChangeAspect="1"/>
          </p:cNvPicPr>
          <p:nvPr>
            <a:audioFile r:link="rId4"/>
            <p:extLst>
              <p:ext uri="{DAA4B4D4-6D71-4841-9C94-3DE7FCFB9230}">
                <p14:media xmlns:p14="http://schemas.microsoft.com/office/powerpoint/2010/main" r:embed="rId3"/>
              </p:ext>
            </p:extLst>
          </p:nvPr>
        </p:nvPicPr>
        <p:blipFill>
          <a:blip r:embed="rId11"/>
          <a:stretch>
            <a:fillRect/>
          </a:stretch>
        </p:blipFill>
        <p:spPr>
          <a:xfrm>
            <a:off x="1046647" y="6416517"/>
            <a:ext cx="505326" cy="505326"/>
          </a:xfrm>
          <a:prstGeom prst="ellipse">
            <a:avLst/>
          </a:prstGeom>
          <a:ln>
            <a:noFill/>
          </a:ln>
          <a:effectLst>
            <a:softEdge rad="112500"/>
          </a:effectLst>
        </p:spPr>
      </p:pic>
      <p:sp>
        <p:nvSpPr>
          <p:cNvPr id="27" name="Rectangle 26"/>
          <p:cNvSpPr/>
          <p:nvPr/>
        </p:nvSpPr>
        <p:spPr>
          <a:xfrm>
            <a:off x="-14514" y="-46181"/>
            <a:ext cx="12206514" cy="1005543"/>
          </a:xfrm>
          <a:prstGeom prst="rect">
            <a:avLst/>
          </a:prstGeom>
          <a:solidFill>
            <a:schemeClr val="bg1">
              <a:alpha val="70000"/>
            </a:schemeClr>
          </a:solidFill>
          <a:ln>
            <a:noFill/>
          </a:ln>
          <a:effectLst>
            <a:softEdge rad="0"/>
          </a:effectLst>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rtl="1"/>
            <a:endParaRPr lang="fa-IR" sz="3276" dirty="0"/>
          </a:p>
        </p:txBody>
      </p:sp>
      <p:sp>
        <p:nvSpPr>
          <p:cNvPr id="28" name="Rounded Rectangle 27"/>
          <p:cNvSpPr/>
          <p:nvPr/>
        </p:nvSpPr>
        <p:spPr>
          <a:xfrm>
            <a:off x="9144000" y="179882"/>
            <a:ext cx="3005399" cy="596269"/>
          </a:xfrm>
          <a:prstGeom prst="roundRect">
            <a:avLst>
              <a:gd name="adj" fmla="val 18333"/>
            </a:avLst>
          </a:prstGeom>
          <a:solidFill>
            <a:srgbClr val="66FFCC"/>
          </a:solidFill>
          <a:ln/>
        </p:spPr>
        <p:style>
          <a:lnRef idx="0">
            <a:schemeClr val="accent2"/>
          </a:lnRef>
          <a:fillRef idx="3">
            <a:schemeClr val="accent2"/>
          </a:fillRef>
          <a:effectRef idx="3">
            <a:schemeClr val="accent2"/>
          </a:effectRef>
          <a:fontRef idx="minor">
            <a:schemeClr val="lt1"/>
          </a:fontRef>
        </p:style>
        <p:txBody>
          <a:bodyPr rtlCol="0" anchor="ctr"/>
          <a:lstStyle/>
          <a:p>
            <a:pPr algn="ctr" rtl="1"/>
            <a:r>
              <a:rPr lang="fa-IR" sz="2400" b="1" dirty="0">
                <a:solidFill>
                  <a:srgbClr val="002060"/>
                </a:solidFill>
                <a:latin typeface="Noor_Titr" pitchFamily="2" charset="-78"/>
                <a:cs typeface="B Titr" panose="00000700000000000000" pitchFamily="2" charset="-78"/>
              </a:rPr>
              <a:t>1. عظمت حادثه‌ی انقلاب</a:t>
            </a:r>
          </a:p>
        </p:txBody>
      </p:sp>
      <p:sp>
        <p:nvSpPr>
          <p:cNvPr id="29" name="Left Arrow 28"/>
          <p:cNvSpPr/>
          <p:nvPr/>
        </p:nvSpPr>
        <p:spPr>
          <a:xfrm>
            <a:off x="8476029" y="328112"/>
            <a:ext cx="457200" cy="299808"/>
          </a:xfrm>
          <a:prstGeom prst="leftArrow">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endParaRPr lang="fa-IR"/>
          </a:p>
        </p:txBody>
      </p:sp>
      <p:sp>
        <p:nvSpPr>
          <p:cNvPr id="30" name="Rounded Rectangle 29"/>
          <p:cNvSpPr/>
          <p:nvPr/>
        </p:nvSpPr>
        <p:spPr>
          <a:xfrm>
            <a:off x="5259859" y="179882"/>
            <a:ext cx="3005399" cy="596269"/>
          </a:xfrm>
          <a:prstGeom prst="roundRect">
            <a:avLst>
              <a:gd name="adj" fmla="val 18333"/>
            </a:avLst>
          </a:prstGeom>
          <a:solidFill>
            <a:srgbClr val="66FFCC"/>
          </a:solidFill>
          <a:ln/>
        </p:spPr>
        <p:style>
          <a:lnRef idx="0">
            <a:schemeClr val="accent2"/>
          </a:lnRef>
          <a:fillRef idx="3">
            <a:schemeClr val="accent2"/>
          </a:fillRef>
          <a:effectRef idx="3">
            <a:schemeClr val="accent2"/>
          </a:effectRef>
          <a:fontRef idx="minor">
            <a:schemeClr val="lt1"/>
          </a:fontRef>
        </p:style>
        <p:txBody>
          <a:bodyPr rtlCol="0" anchor="ctr"/>
          <a:lstStyle/>
          <a:p>
            <a:pPr algn="ctr" rtl="1"/>
            <a:r>
              <a:rPr lang="fa-IR" sz="2400" b="1" dirty="0">
                <a:solidFill>
                  <a:srgbClr val="002060"/>
                </a:solidFill>
                <a:latin typeface="Noor_Titr" pitchFamily="2" charset="-78"/>
                <a:cs typeface="B Titr" panose="00000700000000000000" pitchFamily="2" charset="-78"/>
              </a:rPr>
              <a:t>2. عظمت راهِ طی‌شده</a:t>
            </a:r>
          </a:p>
        </p:txBody>
      </p:sp>
      <p:sp>
        <p:nvSpPr>
          <p:cNvPr id="31" name="Left Arrow 30"/>
          <p:cNvSpPr/>
          <p:nvPr/>
        </p:nvSpPr>
        <p:spPr>
          <a:xfrm>
            <a:off x="4591888" y="328112"/>
            <a:ext cx="457200" cy="299808"/>
          </a:xfrm>
          <a:prstGeom prst="leftArrow">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endParaRPr lang="fa-IR"/>
          </a:p>
        </p:txBody>
      </p:sp>
      <p:sp>
        <p:nvSpPr>
          <p:cNvPr id="32" name="Rounded Rectangle 31"/>
          <p:cNvSpPr/>
          <p:nvPr/>
        </p:nvSpPr>
        <p:spPr>
          <a:xfrm>
            <a:off x="1046748" y="179882"/>
            <a:ext cx="3334370" cy="596269"/>
          </a:xfrm>
          <a:prstGeom prst="roundRect">
            <a:avLst>
              <a:gd name="adj" fmla="val 18333"/>
            </a:avLst>
          </a:prstGeom>
          <a:solidFill>
            <a:srgbClr val="66FFCC"/>
          </a:solidFill>
          <a:ln/>
        </p:spPr>
        <p:style>
          <a:lnRef idx="0">
            <a:schemeClr val="accent2"/>
          </a:lnRef>
          <a:fillRef idx="3">
            <a:schemeClr val="accent2"/>
          </a:fillRef>
          <a:effectRef idx="3">
            <a:schemeClr val="accent2"/>
          </a:effectRef>
          <a:fontRef idx="minor">
            <a:schemeClr val="lt1"/>
          </a:fontRef>
        </p:style>
        <p:txBody>
          <a:bodyPr rtlCol="0" anchor="ctr"/>
          <a:lstStyle/>
          <a:p>
            <a:pPr algn="ctr" rtl="1"/>
            <a:r>
              <a:rPr lang="fa-IR" sz="2400" b="1" dirty="0">
                <a:solidFill>
                  <a:srgbClr val="002060"/>
                </a:solidFill>
                <a:latin typeface="Noor_Titr" pitchFamily="2" charset="-78"/>
                <a:cs typeface="B Titr" panose="00000700000000000000" pitchFamily="2" charset="-78"/>
              </a:rPr>
              <a:t>3. نقش نیروی جوان متعهّد</a:t>
            </a:r>
          </a:p>
        </p:txBody>
      </p:sp>
      <p:cxnSp>
        <p:nvCxnSpPr>
          <p:cNvPr id="33" name="Straight Arrow Connector 32">
            <a:extLst>
              <a:ext uri="{FF2B5EF4-FFF2-40B4-BE49-F238E27FC236}">
                <a16:creationId xmlns:a16="http://schemas.microsoft.com/office/drawing/2014/main" xmlns="" id="{E18CB9DB-4B3B-4EA1-9D54-D04023981AE5}"/>
              </a:ext>
            </a:extLst>
          </p:cNvPr>
          <p:cNvCxnSpPr>
            <a:cxnSpLocks/>
            <a:stCxn id="3" idx="1"/>
          </p:cNvCxnSpPr>
          <p:nvPr/>
        </p:nvCxnSpPr>
        <p:spPr>
          <a:xfrm flipH="1">
            <a:off x="2901090" y="4220940"/>
            <a:ext cx="5051878" cy="2103163"/>
          </a:xfrm>
          <a:prstGeom prst="straightConnector1">
            <a:avLst/>
          </a:prstGeom>
          <a:ln w="28575">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35" name="Arrow: Pentagon 5">
            <a:extLst>
              <a:ext uri="{FF2B5EF4-FFF2-40B4-BE49-F238E27FC236}">
                <a16:creationId xmlns:a16="http://schemas.microsoft.com/office/drawing/2014/main" xmlns="" id="{A09C9CB7-56CF-CD85-5851-13D1C80218FA}"/>
              </a:ext>
            </a:extLst>
          </p:cNvPr>
          <p:cNvSpPr/>
          <p:nvPr/>
        </p:nvSpPr>
        <p:spPr>
          <a:xfrm rot="5400000">
            <a:off x="9606960" y="2763026"/>
            <a:ext cx="560160" cy="4466866"/>
          </a:xfrm>
          <a:prstGeom prst="homePlate">
            <a:avLst>
              <a:gd name="adj" fmla="val 22026"/>
            </a:avLst>
          </a:prstGeom>
          <a:solidFill>
            <a:srgbClr val="21C5FF"/>
          </a:solidFill>
        </p:spPr>
        <p:style>
          <a:lnRef idx="0">
            <a:schemeClr val="accent1"/>
          </a:lnRef>
          <a:fillRef idx="3">
            <a:schemeClr val="accent1"/>
          </a:fillRef>
          <a:effectRef idx="3">
            <a:schemeClr val="accent1"/>
          </a:effectRef>
          <a:fontRef idx="minor">
            <a:schemeClr val="lt1"/>
          </a:fontRef>
        </p:style>
        <p:txBody>
          <a:bodyPr vert="vert270" rtlCol="1" anchor="ctr"/>
          <a:lstStyle/>
          <a:p>
            <a:pPr algn="ctr" rtl="1"/>
            <a:r>
              <a:rPr lang="fa-IR" sz="1600" dirty="0">
                <a:solidFill>
                  <a:schemeClr val="bg1"/>
                </a:solidFill>
                <a:cs typeface="B Titr" panose="00000700000000000000" pitchFamily="2" charset="-78"/>
              </a:rPr>
              <a:t>فرصت ارزشمند و ثروت عظیم کشورکه هیچ اندوخته‌ی مادّی با آن مقایسه نمی‌شود</a:t>
            </a:r>
          </a:p>
        </p:txBody>
      </p:sp>
      <p:sp>
        <p:nvSpPr>
          <p:cNvPr id="36" name="Rectangle: Rounded Corners 6">
            <a:extLst>
              <a:ext uri="{FF2B5EF4-FFF2-40B4-BE49-F238E27FC236}">
                <a16:creationId xmlns:a16="http://schemas.microsoft.com/office/drawing/2014/main" xmlns="" id="{70ACAA0C-B63D-996C-E41F-45326A0CB799}"/>
              </a:ext>
            </a:extLst>
          </p:cNvPr>
          <p:cNvSpPr/>
          <p:nvPr/>
        </p:nvSpPr>
        <p:spPr>
          <a:xfrm>
            <a:off x="7653607" y="5353030"/>
            <a:ext cx="4466863" cy="533069"/>
          </a:xfrm>
          <a:prstGeom prst="roundRect">
            <a:avLst>
              <a:gd name="adj" fmla="val 50000"/>
            </a:avLst>
          </a:prstGeom>
          <a:noFill/>
          <a:ln w="19050">
            <a:solidFill>
              <a:srgbClr val="66FFCC"/>
            </a:solidFill>
          </a:ln>
        </p:spPr>
        <p:style>
          <a:lnRef idx="0">
            <a:schemeClr val="accent2"/>
          </a:lnRef>
          <a:fillRef idx="3">
            <a:schemeClr val="accent2"/>
          </a:fillRef>
          <a:effectRef idx="3">
            <a:schemeClr val="accent2"/>
          </a:effectRef>
          <a:fontRef idx="minor">
            <a:schemeClr val="lt1"/>
          </a:fontRef>
        </p:style>
        <p:txBody>
          <a:bodyPr rtlCol="1" anchor="ctr"/>
          <a:lstStyle/>
          <a:p>
            <a:pPr algn="ctr" defTabSz="914400" rtl="1"/>
            <a:r>
              <a:rPr lang="fa-IR" sz="1200" b="1" dirty="0">
                <a:solidFill>
                  <a:srgbClr val="66FFCC"/>
                </a:solidFill>
                <a:latin typeface="Noor_Titr" pitchFamily="2" charset="-78"/>
                <a:cs typeface="B Zar" panose="00000400000000000000" pitchFamily="2" charset="-78"/>
              </a:rPr>
              <a:t>جمعیّت جوان زیر 40 سال</a:t>
            </a:r>
          </a:p>
          <a:p>
            <a:pPr algn="ctr" defTabSz="914400" rtl="1"/>
            <a:r>
              <a:rPr lang="fa-IR" sz="1200" b="1" dirty="0">
                <a:solidFill>
                  <a:srgbClr val="66FFCC"/>
                </a:solidFill>
                <a:latin typeface="Noor_Titr" pitchFamily="2" charset="-78"/>
                <a:cs typeface="B Zar" panose="00000400000000000000" pitchFamily="2" charset="-78"/>
              </a:rPr>
              <a:t>بخش مهمّی از آن نتیجه‌ی موج جمعیّتی ایجادشده در </a:t>
            </a:r>
            <a:r>
              <a:rPr lang="fa-IR" sz="1200" b="1" dirty="0" err="1">
                <a:solidFill>
                  <a:srgbClr val="66FFCC"/>
                </a:solidFill>
                <a:latin typeface="Noor_Titr" pitchFamily="2" charset="-78"/>
                <a:cs typeface="B Zar" panose="00000400000000000000" pitchFamily="2" charset="-78"/>
              </a:rPr>
              <a:t>دهه‌ی</a:t>
            </a:r>
            <a:r>
              <a:rPr lang="fa-IR" sz="1200" b="1" dirty="0">
                <a:solidFill>
                  <a:srgbClr val="66FFCC"/>
                </a:solidFill>
                <a:latin typeface="Noor_Titr" pitchFamily="2" charset="-78"/>
                <a:cs typeface="B Zar" panose="00000400000000000000" pitchFamily="2" charset="-78"/>
              </a:rPr>
              <a:t> 60 است</a:t>
            </a:r>
          </a:p>
        </p:txBody>
      </p:sp>
      <p:sp>
        <p:nvSpPr>
          <p:cNvPr id="37" name="Rectangle: Rounded Corners 7">
            <a:extLst>
              <a:ext uri="{FF2B5EF4-FFF2-40B4-BE49-F238E27FC236}">
                <a16:creationId xmlns:a16="http://schemas.microsoft.com/office/drawing/2014/main" xmlns="" id="{E9AEE423-727B-4DF2-E6F4-6A99080258B2}"/>
              </a:ext>
            </a:extLst>
          </p:cNvPr>
          <p:cNvSpPr/>
          <p:nvPr/>
        </p:nvSpPr>
        <p:spPr>
          <a:xfrm>
            <a:off x="8872491" y="5986455"/>
            <a:ext cx="3247979" cy="352162"/>
          </a:xfrm>
          <a:prstGeom prst="roundRect">
            <a:avLst>
              <a:gd name="adj" fmla="val 50000"/>
            </a:avLst>
          </a:prstGeom>
          <a:noFill/>
          <a:ln w="19050">
            <a:solidFill>
              <a:srgbClr val="66FFCC"/>
            </a:solidFill>
          </a:ln>
        </p:spPr>
        <p:style>
          <a:lnRef idx="0">
            <a:schemeClr val="accent2"/>
          </a:lnRef>
          <a:fillRef idx="3">
            <a:schemeClr val="accent2"/>
          </a:fillRef>
          <a:effectRef idx="3">
            <a:schemeClr val="accent2"/>
          </a:effectRef>
          <a:fontRef idx="minor">
            <a:schemeClr val="lt1"/>
          </a:fontRef>
        </p:style>
        <p:txBody>
          <a:bodyPr rtlCol="1" anchor="ctr"/>
          <a:lstStyle/>
          <a:p>
            <a:pPr algn="ctr" defTabSz="914400" rtl="1"/>
            <a:r>
              <a:rPr lang="fa-IR" sz="1400" b="1" dirty="0">
                <a:solidFill>
                  <a:srgbClr val="66FFCC"/>
                </a:solidFill>
                <a:latin typeface="Noor_Titr" pitchFamily="2" charset="-78"/>
                <a:cs typeface="B Zar" panose="00000400000000000000" pitchFamily="2" charset="-78"/>
              </a:rPr>
              <a:t> 36 میلیون نفر در سنین میانه‌ی 15 و 40 سالگی</a:t>
            </a:r>
          </a:p>
        </p:txBody>
      </p:sp>
      <p:sp>
        <p:nvSpPr>
          <p:cNvPr id="38" name="Rectangle: Rounded Corners 10">
            <a:extLst>
              <a:ext uri="{FF2B5EF4-FFF2-40B4-BE49-F238E27FC236}">
                <a16:creationId xmlns:a16="http://schemas.microsoft.com/office/drawing/2014/main" xmlns="" id="{9192164B-8A16-8E98-3C81-BD36BE41F580}"/>
              </a:ext>
            </a:extLst>
          </p:cNvPr>
          <p:cNvSpPr/>
          <p:nvPr/>
        </p:nvSpPr>
        <p:spPr>
          <a:xfrm>
            <a:off x="5600792" y="5989688"/>
            <a:ext cx="3247979" cy="352162"/>
          </a:xfrm>
          <a:prstGeom prst="roundRect">
            <a:avLst>
              <a:gd name="adj" fmla="val 50000"/>
            </a:avLst>
          </a:prstGeom>
          <a:noFill/>
          <a:ln w="19050">
            <a:solidFill>
              <a:srgbClr val="66FFCC"/>
            </a:solidFill>
          </a:ln>
        </p:spPr>
        <p:style>
          <a:lnRef idx="0">
            <a:schemeClr val="accent2"/>
          </a:lnRef>
          <a:fillRef idx="3">
            <a:schemeClr val="accent2"/>
          </a:fillRef>
          <a:effectRef idx="3">
            <a:schemeClr val="accent2"/>
          </a:effectRef>
          <a:fontRef idx="minor">
            <a:schemeClr val="lt1"/>
          </a:fontRef>
        </p:style>
        <p:txBody>
          <a:bodyPr rtlCol="1" anchor="ctr"/>
          <a:lstStyle/>
          <a:p>
            <a:pPr algn="ctr" defTabSz="914400" rtl="1"/>
            <a:r>
              <a:rPr lang="fa-IR" sz="1400" b="1" dirty="0">
                <a:solidFill>
                  <a:srgbClr val="66FFCC"/>
                </a:solidFill>
                <a:latin typeface="Noor_Titr" pitchFamily="2" charset="-78"/>
                <a:cs typeface="B Zar" panose="00000400000000000000" pitchFamily="2" charset="-78"/>
              </a:rPr>
              <a:t>نزدیک به 14 میلیون نفر دارای تحصیلات عالی</a:t>
            </a:r>
          </a:p>
        </p:txBody>
      </p:sp>
      <p:sp>
        <p:nvSpPr>
          <p:cNvPr id="39" name="Rectangle: Rounded Corners 12">
            <a:extLst>
              <a:ext uri="{FF2B5EF4-FFF2-40B4-BE49-F238E27FC236}">
                <a16:creationId xmlns:a16="http://schemas.microsoft.com/office/drawing/2014/main" xmlns="" id="{0AE0ED0F-9CB1-BD70-5D25-5F832C73A9EF}"/>
              </a:ext>
            </a:extLst>
          </p:cNvPr>
          <p:cNvSpPr/>
          <p:nvPr/>
        </p:nvSpPr>
        <p:spPr>
          <a:xfrm>
            <a:off x="8702016" y="6438972"/>
            <a:ext cx="3433032" cy="482301"/>
          </a:xfrm>
          <a:prstGeom prst="roundRect">
            <a:avLst>
              <a:gd name="adj" fmla="val 50000"/>
            </a:avLst>
          </a:prstGeom>
          <a:noFill/>
          <a:ln w="19050">
            <a:solidFill>
              <a:srgbClr val="66FFCC"/>
            </a:solidFill>
          </a:ln>
        </p:spPr>
        <p:style>
          <a:lnRef idx="0">
            <a:schemeClr val="accent2"/>
          </a:lnRef>
          <a:fillRef idx="3">
            <a:schemeClr val="accent2"/>
          </a:fillRef>
          <a:effectRef idx="3">
            <a:schemeClr val="accent2"/>
          </a:effectRef>
          <a:fontRef idx="minor">
            <a:schemeClr val="lt1"/>
          </a:fontRef>
        </p:style>
        <p:txBody>
          <a:bodyPr rtlCol="1" anchor="ctr"/>
          <a:lstStyle/>
          <a:p>
            <a:pPr algn="ctr" defTabSz="914400" rtl="1"/>
            <a:r>
              <a:rPr lang="fa-IR" sz="1400" b="1" dirty="0">
                <a:solidFill>
                  <a:srgbClr val="66FFCC"/>
                </a:solidFill>
                <a:latin typeface="Noor_Titr" pitchFamily="2" charset="-78"/>
                <a:cs typeface="B Zar" panose="00000400000000000000" pitchFamily="2" charset="-78"/>
              </a:rPr>
              <a:t>رتبه‌ دوّم جهان دردانش‌آموختگان علوم مهندسی</a:t>
            </a:r>
          </a:p>
        </p:txBody>
      </p:sp>
      <p:sp>
        <p:nvSpPr>
          <p:cNvPr id="40" name="Rectangle: Rounded Corners 21">
            <a:extLst>
              <a:ext uri="{FF2B5EF4-FFF2-40B4-BE49-F238E27FC236}">
                <a16:creationId xmlns:a16="http://schemas.microsoft.com/office/drawing/2014/main" xmlns="" id="{F16844E1-9D55-D426-0060-BD153732EE29}"/>
              </a:ext>
            </a:extLst>
          </p:cNvPr>
          <p:cNvSpPr/>
          <p:nvPr/>
        </p:nvSpPr>
        <p:spPr>
          <a:xfrm>
            <a:off x="3021831" y="6445439"/>
            <a:ext cx="5680323" cy="475834"/>
          </a:xfrm>
          <a:prstGeom prst="roundRect">
            <a:avLst>
              <a:gd name="adj" fmla="val 50000"/>
            </a:avLst>
          </a:prstGeom>
          <a:noFill/>
          <a:ln w="19050">
            <a:solidFill>
              <a:srgbClr val="66FFCC"/>
            </a:solidFill>
          </a:ln>
        </p:spPr>
        <p:style>
          <a:lnRef idx="0">
            <a:schemeClr val="accent2"/>
          </a:lnRef>
          <a:fillRef idx="3">
            <a:schemeClr val="accent2"/>
          </a:fillRef>
          <a:effectRef idx="3">
            <a:schemeClr val="accent2"/>
          </a:effectRef>
          <a:fontRef idx="minor">
            <a:schemeClr val="lt1"/>
          </a:fontRef>
        </p:style>
        <p:txBody>
          <a:bodyPr rtlCol="1" anchor="ctr"/>
          <a:lstStyle/>
          <a:p>
            <a:pPr algn="ctr" defTabSz="914400" rtl="1"/>
            <a:r>
              <a:rPr lang="fa-IR" sz="1400" b="1" dirty="0">
                <a:solidFill>
                  <a:srgbClr val="66FFCC"/>
                </a:solidFill>
                <a:latin typeface="Noor_Titr" pitchFamily="2" charset="-78"/>
                <a:cs typeface="B Zar" panose="00000400000000000000" pitchFamily="2" charset="-78"/>
              </a:rPr>
              <a:t>انبوه جوانانی که با روحیه‌ی انقلابی رشد کرده و آماده‌ی تلاش جهادی برای کشورند</a:t>
            </a:r>
          </a:p>
        </p:txBody>
      </p:sp>
      <p:sp>
        <p:nvSpPr>
          <p:cNvPr id="41" name="Rectangle: Rounded Corners 22">
            <a:extLst>
              <a:ext uri="{FF2B5EF4-FFF2-40B4-BE49-F238E27FC236}">
                <a16:creationId xmlns:a16="http://schemas.microsoft.com/office/drawing/2014/main" xmlns="" id="{B0593E25-1114-4AEF-944A-B65C503CA4EB}"/>
              </a:ext>
            </a:extLst>
          </p:cNvPr>
          <p:cNvSpPr/>
          <p:nvPr/>
        </p:nvSpPr>
        <p:spPr>
          <a:xfrm>
            <a:off x="5049089" y="7023348"/>
            <a:ext cx="7084896" cy="475834"/>
          </a:xfrm>
          <a:prstGeom prst="roundRect">
            <a:avLst>
              <a:gd name="adj" fmla="val 50000"/>
            </a:avLst>
          </a:prstGeom>
          <a:noFill/>
          <a:ln w="19050">
            <a:solidFill>
              <a:srgbClr val="66FFCC"/>
            </a:solidFill>
          </a:ln>
        </p:spPr>
        <p:style>
          <a:lnRef idx="0">
            <a:schemeClr val="accent2"/>
          </a:lnRef>
          <a:fillRef idx="3">
            <a:schemeClr val="accent2"/>
          </a:fillRef>
          <a:effectRef idx="3">
            <a:schemeClr val="accent2"/>
          </a:effectRef>
          <a:fontRef idx="minor">
            <a:schemeClr val="lt1"/>
          </a:fontRef>
        </p:style>
        <p:txBody>
          <a:bodyPr rtlCol="1" anchor="ctr"/>
          <a:lstStyle/>
          <a:p>
            <a:pPr algn="ctr" defTabSz="914400" rtl="1"/>
            <a:r>
              <a:rPr lang="fa-IR" sz="1400" b="1" dirty="0">
                <a:solidFill>
                  <a:srgbClr val="66FFCC"/>
                </a:solidFill>
                <a:latin typeface="Noor_Titr" pitchFamily="2" charset="-78"/>
                <a:cs typeface="B Zar" panose="00000400000000000000" pitchFamily="2" charset="-78"/>
              </a:rPr>
              <a:t>جمع چشمگیر جوانان محقّق و اندیشمندی که به آفرینش‌های علمی و فرهنگی و صنعتی و غیره اشتغال دارند</a:t>
            </a:r>
          </a:p>
        </p:txBody>
      </p:sp>
      <p:sp>
        <p:nvSpPr>
          <p:cNvPr id="3" name="Rounded Rectangle 2"/>
          <p:cNvSpPr/>
          <p:nvPr/>
        </p:nvSpPr>
        <p:spPr>
          <a:xfrm>
            <a:off x="7952968" y="3774848"/>
            <a:ext cx="3754238" cy="892183"/>
          </a:xfrm>
          <a:prstGeom prst="roundRect">
            <a:avLst/>
          </a:prstGeom>
          <a:noFill/>
          <a:ln w="28575">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endParaRPr lang="fa-IR"/>
          </a:p>
        </p:txBody>
      </p:sp>
    </p:spTree>
    <p:extLst>
      <p:ext uri="{BB962C8B-B14F-4D97-AF65-F5344CB8AC3E}">
        <p14:creationId xmlns:p14="http://schemas.microsoft.com/office/powerpoint/2010/main" val="350324756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nodeType="withEffect">
                                  <p:stCondLst>
                                    <p:cond delay="0"/>
                                  </p:stCondLst>
                                  <p:childTnLst>
                                    <p:set>
                                      <p:cBhvr>
                                        <p:cTn id="6" dur="1" fill="hold">
                                          <p:stCondLst>
                                            <p:cond delay="0"/>
                                          </p:stCondLst>
                                        </p:cTn>
                                        <p:tgtEl>
                                          <p:spTgt spid="82"/>
                                        </p:tgtEl>
                                        <p:attrNameLst>
                                          <p:attrName>style.visibility</p:attrName>
                                        </p:attrNameLst>
                                      </p:cBhvr>
                                      <p:to>
                                        <p:strVal val="visible"/>
                                      </p:to>
                                    </p:set>
                                    <p:anim calcmode="lin" valueType="num">
                                      <p:cBhvr>
                                        <p:cTn id="7" dur="500" fill="hold"/>
                                        <p:tgtEl>
                                          <p:spTgt spid="82"/>
                                        </p:tgtEl>
                                        <p:attrNameLst>
                                          <p:attrName>ppt_w</p:attrName>
                                        </p:attrNameLst>
                                      </p:cBhvr>
                                      <p:tavLst>
                                        <p:tav tm="0">
                                          <p:val>
                                            <p:fltVal val="0"/>
                                          </p:val>
                                        </p:tav>
                                        <p:tav tm="100000">
                                          <p:val>
                                            <p:strVal val="#ppt_w"/>
                                          </p:val>
                                        </p:tav>
                                      </p:tavLst>
                                    </p:anim>
                                    <p:anim calcmode="lin" valueType="num">
                                      <p:cBhvr>
                                        <p:cTn id="8" dur="500" fill="hold"/>
                                        <p:tgtEl>
                                          <p:spTgt spid="82"/>
                                        </p:tgtEl>
                                        <p:attrNameLst>
                                          <p:attrName>ppt_h</p:attrName>
                                        </p:attrNameLst>
                                      </p:cBhvr>
                                      <p:tavLst>
                                        <p:tav tm="0">
                                          <p:val>
                                            <p:fltVal val="0"/>
                                          </p:val>
                                        </p:tav>
                                        <p:tav tm="100000">
                                          <p:val>
                                            <p:strVal val="#ppt_h"/>
                                          </p:val>
                                        </p:tav>
                                      </p:tavLst>
                                    </p:anim>
                                    <p:animEffect transition="in" filter="fade">
                                      <p:cBhvr>
                                        <p:cTn id="9" dur="500"/>
                                        <p:tgtEl>
                                          <p:spTgt spid="82"/>
                                        </p:tgtEl>
                                      </p:cBhvr>
                                    </p:animEffect>
                                  </p:childTnLst>
                                </p:cTn>
                              </p:par>
                            </p:childTnLst>
                          </p:cTn>
                        </p:par>
                      </p:childTnLst>
                    </p:cTn>
                  </p:par>
                  <p:par>
                    <p:cTn id="10" fill="hold">
                      <p:stCondLst>
                        <p:cond delay="indefinite"/>
                      </p:stCondLst>
                      <p:childTnLst>
                        <p:par>
                          <p:cTn id="11" fill="hold">
                            <p:stCondLst>
                              <p:cond delay="0"/>
                            </p:stCondLst>
                            <p:childTnLst>
                              <p:par>
                                <p:cTn id="12" presetID="22" presetClass="entr" presetSubtype="1" fill="hold" grpId="0" nodeType="clickEffect">
                                  <p:stCondLst>
                                    <p:cond delay="0"/>
                                  </p:stCondLst>
                                  <p:childTnLst>
                                    <p:set>
                                      <p:cBhvr>
                                        <p:cTn id="13" dur="1" fill="hold">
                                          <p:stCondLst>
                                            <p:cond delay="0"/>
                                          </p:stCondLst>
                                        </p:cTn>
                                        <p:tgtEl>
                                          <p:spTgt spid="85"/>
                                        </p:tgtEl>
                                        <p:attrNameLst>
                                          <p:attrName>style.visibility</p:attrName>
                                        </p:attrNameLst>
                                      </p:cBhvr>
                                      <p:to>
                                        <p:strVal val="visible"/>
                                      </p:to>
                                    </p:set>
                                    <p:animEffect transition="in" filter="wipe(up)">
                                      <p:cBhvr>
                                        <p:cTn id="14" dur="500"/>
                                        <p:tgtEl>
                                          <p:spTgt spid="85"/>
                                        </p:tgtEl>
                                      </p:cBhvr>
                                    </p:animEffect>
                                  </p:childTnLst>
                                </p:cTn>
                              </p:par>
                            </p:childTnLst>
                          </p:cTn>
                        </p:par>
                      </p:childTnLst>
                    </p:cTn>
                  </p:par>
                  <p:par>
                    <p:cTn id="15" fill="hold">
                      <p:stCondLst>
                        <p:cond delay="indefinite"/>
                      </p:stCondLst>
                      <p:childTnLst>
                        <p:par>
                          <p:cTn id="16" fill="hold">
                            <p:stCondLst>
                              <p:cond delay="0"/>
                            </p:stCondLst>
                            <p:childTnLst>
                              <p:par>
                                <p:cTn id="17" presetID="14" presetClass="entr" presetSubtype="10" fill="hold" grpId="0" nodeType="clickEffect">
                                  <p:stCondLst>
                                    <p:cond delay="0"/>
                                  </p:stCondLst>
                                  <p:childTnLst>
                                    <p:set>
                                      <p:cBhvr>
                                        <p:cTn id="18" dur="1" fill="hold">
                                          <p:stCondLst>
                                            <p:cond delay="0"/>
                                          </p:stCondLst>
                                        </p:cTn>
                                        <p:tgtEl>
                                          <p:spTgt spid="86"/>
                                        </p:tgtEl>
                                        <p:attrNameLst>
                                          <p:attrName>style.visibility</p:attrName>
                                        </p:attrNameLst>
                                      </p:cBhvr>
                                      <p:to>
                                        <p:strVal val="visible"/>
                                      </p:to>
                                    </p:set>
                                    <p:animEffect transition="in" filter="randombar(horizontal)">
                                      <p:cBhvr>
                                        <p:cTn id="19" dur="500"/>
                                        <p:tgtEl>
                                          <p:spTgt spid="86"/>
                                        </p:tgtEl>
                                      </p:cBhvr>
                                    </p:animEffect>
                                  </p:childTnLst>
                                </p:cTn>
                              </p:par>
                              <p:par>
                                <p:cTn id="20" presetID="14" presetClass="entr" presetSubtype="10" fill="hold" grpId="0" nodeType="withEffect">
                                  <p:stCondLst>
                                    <p:cond delay="0"/>
                                  </p:stCondLst>
                                  <p:childTnLst>
                                    <p:set>
                                      <p:cBhvr>
                                        <p:cTn id="21" dur="1" fill="hold">
                                          <p:stCondLst>
                                            <p:cond delay="0"/>
                                          </p:stCondLst>
                                        </p:cTn>
                                        <p:tgtEl>
                                          <p:spTgt spid="87"/>
                                        </p:tgtEl>
                                        <p:attrNameLst>
                                          <p:attrName>style.visibility</p:attrName>
                                        </p:attrNameLst>
                                      </p:cBhvr>
                                      <p:to>
                                        <p:strVal val="visible"/>
                                      </p:to>
                                    </p:set>
                                    <p:animEffect transition="in" filter="randombar(horizontal)">
                                      <p:cBhvr>
                                        <p:cTn id="22" dur="500"/>
                                        <p:tgtEl>
                                          <p:spTgt spid="87"/>
                                        </p:tgtEl>
                                      </p:cBhvr>
                                    </p:animEffect>
                                  </p:childTnLst>
                                </p:cTn>
                              </p:par>
                            </p:childTnLst>
                          </p:cTn>
                        </p:par>
                      </p:childTnLst>
                    </p:cTn>
                  </p:par>
                  <p:par>
                    <p:cTn id="23" fill="hold">
                      <p:stCondLst>
                        <p:cond delay="indefinite"/>
                      </p:stCondLst>
                      <p:childTnLst>
                        <p:par>
                          <p:cTn id="24" fill="hold">
                            <p:stCondLst>
                              <p:cond delay="0"/>
                            </p:stCondLst>
                            <p:childTnLst>
                              <p:par>
                                <p:cTn id="25" presetID="47" presetClass="entr" presetSubtype="0" fill="hold" grpId="0" nodeType="clickEffect">
                                  <p:stCondLst>
                                    <p:cond delay="0"/>
                                  </p:stCondLst>
                                  <p:childTnLst>
                                    <p:set>
                                      <p:cBhvr>
                                        <p:cTn id="26" dur="1" fill="hold">
                                          <p:stCondLst>
                                            <p:cond delay="0"/>
                                          </p:stCondLst>
                                        </p:cTn>
                                        <p:tgtEl>
                                          <p:spTgt spid="94"/>
                                        </p:tgtEl>
                                        <p:attrNameLst>
                                          <p:attrName>style.visibility</p:attrName>
                                        </p:attrNameLst>
                                      </p:cBhvr>
                                      <p:to>
                                        <p:strVal val="visible"/>
                                      </p:to>
                                    </p:set>
                                    <p:animEffect transition="in" filter="fade">
                                      <p:cBhvr>
                                        <p:cTn id="27" dur="500"/>
                                        <p:tgtEl>
                                          <p:spTgt spid="94"/>
                                        </p:tgtEl>
                                      </p:cBhvr>
                                    </p:animEffect>
                                    <p:anim calcmode="lin" valueType="num">
                                      <p:cBhvr>
                                        <p:cTn id="28" dur="500" fill="hold"/>
                                        <p:tgtEl>
                                          <p:spTgt spid="94"/>
                                        </p:tgtEl>
                                        <p:attrNameLst>
                                          <p:attrName>ppt_x</p:attrName>
                                        </p:attrNameLst>
                                      </p:cBhvr>
                                      <p:tavLst>
                                        <p:tav tm="0">
                                          <p:val>
                                            <p:strVal val="#ppt_x"/>
                                          </p:val>
                                        </p:tav>
                                        <p:tav tm="100000">
                                          <p:val>
                                            <p:strVal val="#ppt_x"/>
                                          </p:val>
                                        </p:tav>
                                      </p:tavLst>
                                    </p:anim>
                                    <p:anim calcmode="lin" valueType="num">
                                      <p:cBhvr>
                                        <p:cTn id="29" dur="500" fill="hold"/>
                                        <p:tgtEl>
                                          <p:spTgt spid="94"/>
                                        </p:tgtEl>
                                        <p:attrNameLst>
                                          <p:attrName>ppt_y</p:attrName>
                                        </p:attrNameLst>
                                      </p:cBhvr>
                                      <p:tavLst>
                                        <p:tav tm="0">
                                          <p:val>
                                            <p:strVal val="#ppt_y-.1"/>
                                          </p:val>
                                        </p:tav>
                                        <p:tav tm="100000">
                                          <p:val>
                                            <p:strVal val="#ppt_y"/>
                                          </p:val>
                                        </p:tav>
                                      </p:tavLst>
                                    </p:anim>
                                  </p:childTnLst>
                                </p:cTn>
                              </p:par>
                            </p:childTnLst>
                          </p:cTn>
                        </p:par>
                      </p:childTnLst>
                    </p:cTn>
                  </p:par>
                  <p:par>
                    <p:cTn id="30" fill="hold">
                      <p:stCondLst>
                        <p:cond delay="indefinite"/>
                      </p:stCondLst>
                      <p:childTnLst>
                        <p:par>
                          <p:cTn id="31" fill="hold">
                            <p:stCondLst>
                              <p:cond delay="0"/>
                            </p:stCondLst>
                            <p:childTnLst>
                              <p:par>
                                <p:cTn id="32" presetID="42" presetClass="entr" presetSubtype="0" fill="hold" grpId="0" nodeType="clickEffect">
                                  <p:stCondLst>
                                    <p:cond delay="0"/>
                                  </p:stCondLst>
                                  <p:childTnLst>
                                    <p:set>
                                      <p:cBhvr>
                                        <p:cTn id="33" dur="1" fill="hold">
                                          <p:stCondLst>
                                            <p:cond delay="0"/>
                                          </p:stCondLst>
                                        </p:cTn>
                                        <p:tgtEl>
                                          <p:spTgt spid="90"/>
                                        </p:tgtEl>
                                        <p:attrNameLst>
                                          <p:attrName>style.visibility</p:attrName>
                                        </p:attrNameLst>
                                      </p:cBhvr>
                                      <p:to>
                                        <p:strVal val="visible"/>
                                      </p:to>
                                    </p:set>
                                    <p:animEffect transition="in" filter="fade">
                                      <p:cBhvr>
                                        <p:cTn id="34" dur="500"/>
                                        <p:tgtEl>
                                          <p:spTgt spid="90"/>
                                        </p:tgtEl>
                                      </p:cBhvr>
                                    </p:animEffect>
                                    <p:anim calcmode="lin" valueType="num">
                                      <p:cBhvr>
                                        <p:cTn id="35" dur="500" fill="hold"/>
                                        <p:tgtEl>
                                          <p:spTgt spid="90"/>
                                        </p:tgtEl>
                                        <p:attrNameLst>
                                          <p:attrName>ppt_x</p:attrName>
                                        </p:attrNameLst>
                                      </p:cBhvr>
                                      <p:tavLst>
                                        <p:tav tm="0">
                                          <p:val>
                                            <p:strVal val="#ppt_x"/>
                                          </p:val>
                                        </p:tav>
                                        <p:tav tm="100000">
                                          <p:val>
                                            <p:strVal val="#ppt_x"/>
                                          </p:val>
                                        </p:tav>
                                      </p:tavLst>
                                    </p:anim>
                                    <p:anim calcmode="lin" valueType="num">
                                      <p:cBhvr>
                                        <p:cTn id="36" dur="500" fill="hold"/>
                                        <p:tgtEl>
                                          <p:spTgt spid="90"/>
                                        </p:tgtEl>
                                        <p:attrNameLst>
                                          <p:attrName>ppt_y</p:attrName>
                                        </p:attrNameLst>
                                      </p:cBhvr>
                                      <p:tavLst>
                                        <p:tav tm="0">
                                          <p:val>
                                            <p:strVal val="#ppt_y+.1"/>
                                          </p:val>
                                        </p:tav>
                                        <p:tav tm="100000">
                                          <p:val>
                                            <p:strVal val="#ppt_y"/>
                                          </p:val>
                                        </p:tav>
                                      </p:tavLst>
                                    </p:anim>
                                  </p:childTnLst>
                                </p:cTn>
                              </p:par>
                              <p:par>
                                <p:cTn id="37" presetID="42" presetClass="entr" presetSubtype="0" fill="hold" nodeType="withEffect">
                                  <p:stCondLst>
                                    <p:cond delay="0"/>
                                  </p:stCondLst>
                                  <p:childTnLst>
                                    <p:set>
                                      <p:cBhvr>
                                        <p:cTn id="38" dur="1" fill="hold">
                                          <p:stCondLst>
                                            <p:cond delay="0"/>
                                          </p:stCondLst>
                                        </p:cTn>
                                        <p:tgtEl>
                                          <p:spTgt spid="89"/>
                                        </p:tgtEl>
                                        <p:attrNameLst>
                                          <p:attrName>style.visibility</p:attrName>
                                        </p:attrNameLst>
                                      </p:cBhvr>
                                      <p:to>
                                        <p:strVal val="visible"/>
                                      </p:to>
                                    </p:set>
                                    <p:animEffect transition="in" filter="fade">
                                      <p:cBhvr>
                                        <p:cTn id="39" dur="500"/>
                                        <p:tgtEl>
                                          <p:spTgt spid="89"/>
                                        </p:tgtEl>
                                      </p:cBhvr>
                                    </p:animEffect>
                                    <p:anim calcmode="lin" valueType="num">
                                      <p:cBhvr>
                                        <p:cTn id="40" dur="500" fill="hold"/>
                                        <p:tgtEl>
                                          <p:spTgt spid="89"/>
                                        </p:tgtEl>
                                        <p:attrNameLst>
                                          <p:attrName>ppt_x</p:attrName>
                                        </p:attrNameLst>
                                      </p:cBhvr>
                                      <p:tavLst>
                                        <p:tav tm="0">
                                          <p:val>
                                            <p:strVal val="#ppt_x"/>
                                          </p:val>
                                        </p:tav>
                                        <p:tav tm="100000">
                                          <p:val>
                                            <p:strVal val="#ppt_x"/>
                                          </p:val>
                                        </p:tav>
                                      </p:tavLst>
                                    </p:anim>
                                    <p:anim calcmode="lin" valueType="num">
                                      <p:cBhvr>
                                        <p:cTn id="41" dur="500" fill="hold"/>
                                        <p:tgtEl>
                                          <p:spTgt spid="89"/>
                                        </p:tgtEl>
                                        <p:attrNameLst>
                                          <p:attrName>ppt_y</p:attrName>
                                        </p:attrNameLst>
                                      </p:cBhvr>
                                      <p:tavLst>
                                        <p:tav tm="0">
                                          <p:val>
                                            <p:strVal val="#ppt_y+.1"/>
                                          </p:val>
                                        </p:tav>
                                        <p:tav tm="100000">
                                          <p:val>
                                            <p:strVal val="#ppt_y"/>
                                          </p:val>
                                        </p:tav>
                                      </p:tavLst>
                                    </p:anim>
                                  </p:childTnLst>
                                </p:cTn>
                              </p:par>
                              <p:par>
                                <p:cTn id="42" presetID="42" presetClass="entr" presetSubtype="0" fill="hold" nodeType="withEffect">
                                  <p:stCondLst>
                                    <p:cond delay="0"/>
                                  </p:stCondLst>
                                  <p:childTnLst>
                                    <p:set>
                                      <p:cBhvr>
                                        <p:cTn id="43" dur="1" fill="hold">
                                          <p:stCondLst>
                                            <p:cond delay="0"/>
                                          </p:stCondLst>
                                        </p:cTn>
                                        <p:tgtEl>
                                          <p:spTgt spid="88"/>
                                        </p:tgtEl>
                                        <p:attrNameLst>
                                          <p:attrName>style.visibility</p:attrName>
                                        </p:attrNameLst>
                                      </p:cBhvr>
                                      <p:to>
                                        <p:strVal val="visible"/>
                                      </p:to>
                                    </p:set>
                                    <p:animEffect transition="in" filter="fade">
                                      <p:cBhvr>
                                        <p:cTn id="44" dur="500"/>
                                        <p:tgtEl>
                                          <p:spTgt spid="88"/>
                                        </p:tgtEl>
                                      </p:cBhvr>
                                    </p:animEffect>
                                    <p:anim calcmode="lin" valueType="num">
                                      <p:cBhvr>
                                        <p:cTn id="45" dur="500" fill="hold"/>
                                        <p:tgtEl>
                                          <p:spTgt spid="88"/>
                                        </p:tgtEl>
                                        <p:attrNameLst>
                                          <p:attrName>ppt_x</p:attrName>
                                        </p:attrNameLst>
                                      </p:cBhvr>
                                      <p:tavLst>
                                        <p:tav tm="0">
                                          <p:val>
                                            <p:strVal val="#ppt_x"/>
                                          </p:val>
                                        </p:tav>
                                        <p:tav tm="100000">
                                          <p:val>
                                            <p:strVal val="#ppt_x"/>
                                          </p:val>
                                        </p:tav>
                                      </p:tavLst>
                                    </p:anim>
                                    <p:anim calcmode="lin" valueType="num">
                                      <p:cBhvr>
                                        <p:cTn id="46" dur="500" fill="hold"/>
                                        <p:tgtEl>
                                          <p:spTgt spid="88"/>
                                        </p:tgtEl>
                                        <p:attrNameLst>
                                          <p:attrName>ppt_y</p:attrName>
                                        </p:attrNameLst>
                                      </p:cBhvr>
                                      <p:tavLst>
                                        <p:tav tm="0">
                                          <p:val>
                                            <p:strVal val="#ppt_y+.1"/>
                                          </p:val>
                                        </p:tav>
                                        <p:tav tm="100000">
                                          <p:val>
                                            <p:strVal val="#ppt_y"/>
                                          </p:val>
                                        </p:tav>
                                      </p:tavLst>
                                    </p:anim>
                                  </p:childTnLst>
                                </p:cTn>
                              </p:par>
                            </p:childTnLst>
                          </p:cTn>
                        </p:par>
                      </p:childTnLst>
                    </p:cTn>
                  </p:par>
                  <p:par>
                    <p:cTn id="47" fill="hold">
                      <p:stCondLst>
                        <p:cond delay="indefinite"/>
                      </p:stCondLst>
                      <p:childTnLst>
                        <p:par>
                          <p:cTn id="48" fill="hold">
                            <p:stCondLst>
                              <p:cond delay="0"/>
                            </p:stCondLst>
                            <p:childTnLst>
                              <p:par>
                                <p:cTn id="49" presetID="22" presetClass="entr" presetSubtype="2" fill="hold" grpId="0" nodeType="clickEffect">
                                  <p:stCondLst>
                                    <p:cond delay="0"/>
                                  </p:stCondLst>
                                  <p:childTnLst>
                                    <p:set>
                                      <p:cBhvr>
                                        <p:cTn id="50" dur="1" fill="hold">
                                          <p:stCondLst>
                                            <p:cond delay="0"/>
                                          </p:stCondLst>
                                        </p:cTn>
                                        <p:tgtEl>
                                          <p:spTgt spid="91"/>
                                        </p:tgtEl>
                                        <p:attrNameLst>
                                          <p:attrName>style.visibility</p:attrName>
                                        </p:attrNameLst>
                                      </p:cBhvr>
                                      <p:to>
                                        <p:strVal val="visible"/>
                                      </p:to>
                                    </p:set>
                                    <p:animEffect transition="in" filter="wipe(right)">
                                      <p:cBhvr>
                                        <p:cTn id="51" dur="500"/>
                                        <p:tgtEl>
                                          <p:spTgt spid="91"/>
                                        </p:tgtEl>
                                      </p:cBhvr>
                                    </p:animEffect>
                                  </p:childTnLst>
                                </p:cTn>
                              </p:par>
                            </p:childTnLst>
                          </p:cTn>
                        </p:par>
                      </p:childTnLst>
                    </p:cTn>
                  </p:par>
                  <p:par>
                    <p:cTn id="52" fill="hold">
                      <p:stCondLst>
                        <p:cond delay="indefinite"/>
                      </p:stCondLst>
                      <p:childTnLst>
                        <p:par>
                          <p:cTn id="53" fill="hold">
                            <p:stCondLst>
                              <p:cond delay="0"/>
                            </p:stCondLst>
                            <p:childTnLst>
                              <p:par>
                                <p:cTn id="54" presetID="22" presetClass="entr" presetSubtype="2" fill="hold" grpId="0" nodeType="clickEffect">
                                  <p:stCondLst>
                                    <p:cond delay="0"/>
                                  </p:stCondLst>
                                  <p:childTnLst>
                                    <p:set>
                                      <p:cBhvr>
                                        <p:cTn id="55" dur="1" fill="hold">
                                          <p:stCondLst>
                                            <p:cond delay="0"/>
                                          </p:stCondLst>
                                        </p:cTn>
                                        <p:tgtEl>
                                          <p:spTgt spid="93"/>
                                        </p:tgtEl>
                                        <p:attrNameLst>
                                          <p:attrName>style.visibility</p:attrName>
                                        </p:attrNameLst>
                                      </p:cBhvr>
                                      <p:to>
                                        <p:strVal val="visible"/>
                                      </p:to>
                                    </p:set>
                                    <p:animEffect transition="in" filter="wipe(right)">
                                      <p:cBhvr>
                                        <p:cTn id="56" dur="500"/>
                                        <p:tgtEl>
                                          <p:spTgt spid="93"/>
                                        </p:tgtEl>
                                      </p:cBhvr>
                                    </p:animEffect>
                                  </p:childTnLst>
                                </p:cTn>
                              </p:par>
                            </p:childTnLst>
                          </p:cTn>
                        </p:par>
                      </p:childTnLst>
                    </p:cTn>
                  </p:par>
                  <p:par>
                    <p:cTn id="57" fill="hold">
                      <p:stCondLst>
                        <p:cond delay="indefinite"/>
                      </p:stCondLst>
                      <p:childTnLst>
                        <p:par>
                          <p:cTn id="58" fill="hold">
                            <p:stCondLst>
                              <p:cond delay="0"/>
                            </p:stCondLst>
                            <p:childTnLst>
                              <p:par>
                                <p:cTn id="59" presetID="22" presetClass="entr" presetSubtype="2" fill="hold" grpId="0" nodeType="clickEffect">
                                  <p:stCondLst>
                                    <p:cond delay="0"/>
                                  </p:stCondLst>
                                  <p:childTnLst>
                                    <p:set>
                                      <p:cBhvr>
                                        <p:cTn id="60" dur="1" fill="hold">
                                          <p:stCondLst>
                                            <p:cond delay="0"/>
                                          </p:stCondLst>
                                        </p:cTn>
                                        <p:tgtEl>
                                          <p:spTgt spid="92"/>
                                        </p:tgtEl>
                                        <p:attrNameLst>
                                          <p:attrName>style.visibility</p:attrName>
                                        </p:attrNameLst>
                                      </p:cBhvr>
                                      <p:to>
                                        <p:strVal val="visible"/>
                                      </p:to>
                                    </p:set>
                                    <p:animEffect transition="in" filter="wipe(right)">
                                      <p:cBhvr>
                                        <p:cTn id="61" dur="500"/>
                                        <p:tgtEl>
                                          <p:spTgt spid="92"/>
                                        </p:tgtEl>
                                      </p:cBhvr>
                                    </p:animEffect>
                                  </p:childTnLst>
                                </p:cTn>
                              </p:par>
                            </p:childTnLst>
                          </p:cTn>
                        </p:par>
                      </p:childTnLst>
                    </p:cTn>
                  </p:par>
                  <p:par>
                    <p:cTn id="62" fill="hold">
                      <p:stCondLst>
                        <p:cond delay="indefinite"/>
                      </p:stCondLst>
                      <p:childTnLst>
                        <p:par>
                          <p:cTn id="63" fill="hold">
                            <p:stCondLst>
                              <p:cond delay="0"/>
                            </p:stCondLst>
                            <p:childTnLst>
                              <p:par>
                                <p:cTn id="64" presetID="22" presetClass="entr" presetSubtype="1" fill="hold" grpId="0" nodeType="clickEffect">
                                  <p:stCondLst>
                                    <p:cond delay="0"/>
                                  </p:stCondLst>
                                  <p:childTnLst>
                                    <p:set>
                                      <p:cBhvr>
                                        <p:cTn id="65" dur="1" fill="hold">
                                          <p:stCondLst>
                                            <p:cond delay="0"/>
                                          </p:stCondLst>
                                        </p:cTn>
                                        <p:tgtEl>
                                          <p:spTgt spid="35"/>
                                        </p:tgtEl>
                                        <p:attrNameLst>
                                          <p:attrName>style.visibility</p:attrName>
                                        </p:attrNameLst>
                                      </p:cBhvr>
                                      <p:to>
                                        <p:strVal val="visible"/>
                                      </p:to>
                                    </p:set>
                                    <p:animEffect transition="in" filter="wipe(up)">
                                      <p:cBhvr>
                                        <p:cTn id="66" dur="500"/>
                                        <p:tgtEl>
                                          <p:spTgt spid="35"/>
                                        </p:tgtEl>
                                      </p:cBhvr>
                                    </p:animEffect>
                                  </p:childTnLst>
                                </p:cTn>
                              </p:par>
                            </p:childTnLst>
                          </p:cTn>
                        </p:par>
                      </p:childTnLst>
                    </p:cTn>
                  </p:par>
                  <p:par>
                    <p:cTn id="67" fill="hold">
                      <p:stCondLst>
                        <p:cond delay="indefinite"/>
                      </p:stCondLst>
                      <p:childTnLst>
                        <p:par>
                          <p:cTn id="68" fill="hold">
                            <p:stCondLst>
                              <p:cond delay="0"/>
                            </p:stCondLst>
                            <p:childTnLst>
                              <p:par>
                                <p:cTn id="69" presetID="22" presetClass="entr" presetSubtype="2" fill="hold" grpId="0" nodeType="clickEffect">
                                  <p:stCondLst>
                                    <p:cond delay="0"/>
                                  </p:stCondLst>
                                  <p:childTnLst>
                                    <p:set>
                                      <p:cBhvr>
                                        <p:cTn id="70" dur="1" fill="hold">
                                          <p:stCondLst>
                                            <p:cond delay="0"/>
                                          </p:stCondLst>
                                        </p:cTn>
                                        <p:tgtEl>
                                          <p:spTgt spid="36"/>
                                        </p:tgtEl>
                                        <p:attrNameLst>
                                          <p:attrName>style.visibility</p:attrName>
                                        </p:attrNameLst>
                                      </p:cBhvr>
                                      <p:to>
                                        <p:strVal val="visible"/>
                                      </p:to>
                                    </p:set>
                                    <p:animEffect transition="in" filter="wipe(right)">
                                      <p:cBhvr>
                                        <p:cTn id="71" dur="500"/>
                                        <p:tgtEl>
                                          <p:spTgt spid="36"/>
                                        </p:tgtEl>
                                      </p:cBhvr>
                                    </p:animEffect>
                                  </p:childTnLst>
                                </p:cTn>
                              </p:par>
                            </p:childTnLst>
                          </p:cTn>
                        </p:par>
                      </p:childTnLst>
                    </p:cTn>
                  </p:par>
                  <p:par>
                    <p:cTn id="72" fill="hold">
                      <p:stCondLst>
                        <p:cond delay="indefinite"/>
                      </p:stCondLst>
                      <p:childTnLst>
                        <p:par>
                          <p:cTn id="73" fill="hold">
                            <p:stCondLst>
                              <p:cond delay="0"/>
                            </p:stCondLst>
                            <p:childTnLst>
                              <p:par>
                                <p:cTn id="74" presetID="22" presetClass="entr" presetSubtype="2" fill="hold" grpId="0" nodeType="clickEffect">
                                  <p:stCondLst>
                                    <p:cond delay="0"/>
                                  </p:stCondLst>
                                  <p:childTnLst>
                                    <p:set>
                                      <p:cBhvr>
                                        <p:cTn id="75" dur="1" fill="hold">
                                          <p:stCondLst>
                                            <p:cond delay="0"/>
                                          </p:stCondLst>
                                        </p:cTn>
                                        <p:tgtEl>
                                          <p:spTgt spid="37"/>
                                        </p:tgtEl>
                                        <p:attrNameLst>
                                          <p:attrName>style.visibility</p:attrName>
                                        </p:attrNameLst>
                                      </p:cBhvr>
                                      <p:to>
                                        <p:strVal val="visible"/>
                                      </p:to>
                                    </p:set>
                                    <p:animEffect transition="in" filter="wipe(right)">
                                      <p:cBhvr>
                                        <p:cTn id="76" dur="500"/>
                                        <p:tgtEl>
                                          <p:spTgt spid="37"/>
                                        </p:tgtEl>
                                      </p:cBhvr>
                                    </p:animEffect>
                                  </p:childTnLst>
                                </p:cTn>
                              </p:par>
                            </p:childTnLst>
                          </p:cTn>
                        </p:par>
                      </p:childTnLst>
                    </p:cTn>
                  </p:par>
                  <p:par>
                    <p:cTn id="77" fill="hold">
                      <p:stCondLst>
                        <p:cond delay="indefinite"/>
                      </p:stCondLst>
                      <p:childTnLst>
                        <p:par>
                          <p:cTn id="78" fill="hold">
                            <p:stCondLst>
                              <p:cond delay="0"/>
                            </p:stCondLst>
                            <p:childTnLst>
                              <p:par>
                                <p:cTn id="79" presetID="22" presetClass="entr" presetSubtype="2" fill="hold" grpId="0" nodeType="clickEffect">
                                  <p:stCondLst>
                                    <p:cond delay="0"/>
                                  </p:stCondLst>
                                  <p:childTnLst>
                                    <p:set>
                                      <p:cBhvr>
                                        <p:cTn id="80" dur="1" fill="hold">
                                          <p:stCondLst>
                                            <p:cond delay="0"/>
                                          </p:stCondLst>
                                        </p:cTn>
                                        <p:tgtEl>
                                          <p:spTgt spid="38"/>
                                        </p:tgtEl>
                                        <p:attrNameLst>
                                          <p:attrName>style.visibility</p:attrName>
                                        </p:attrNameLst>
                                      </p:cBhvr>
                                      <p:to>
                                        <p:strVal val="visible"/>
                                      </p:to>
                                    </p:set>
                                    <p:animEffect transition="in" filter="wipe(right)">
                                      <p:cBhvr>
                                        <p:cTn id="81" dur="500"/>
                                        <p:tgtEl>
                                          <p:spTgt spid="38"/>
                                        </p:tgtEl>
                                      </p:cBhvr>
                                    </p:animEffect>
                                  </p:childTnLst>
                                </p:cTn>
                              </p:par>
                            </p:childTnLst>
                          </p:cTn>
                        </p:par>
                      </p:childTnLst>
                    </p:cTn>
                  </p:par>
                  <p:par>
                    <p:cTn id="82" fill="hold">
                      <p:stCondLst>
                        <p:cond delay="indefinite"/>
                      </p:stCondLst>
                      <p:childTnLst>
                        <p:par>
                          <p:cTn id="83" fill="hold">
                            <p:stCondLst>
                              <p:cond delay="0"/>
                            </p:stCondLst>
                            <p:childTnLst>
                              <p:par>
                                <p:cTn id="84" presetID="22" presetClass="entr" presetSubtype="2" fill="hold" grpId="0" nodeType="clickEffect">
                                  <p:stCondLst>
                                    <p:cond delay="0"/>
                                  </p:stCondLst>
                                  <p:childTnLst>
                                    <p:set>
                                      <p:cBhvr>
                                        <p:cTn id="85" dur="1" fill="hold">
                                          <p:stCondLst>
                                            <p:cond delay="0"/>
                                          </p:stCondLst>
                                        </p:cTn>
                                        <p:tgtEl>
                                          <p:spTgt spid="39"/>
                                        </p:tgtEl>
                                        <p:attrNameLst>
                                          <p:attrName>style.visibility</p:attrName>
                                        </p:attrNameLst>
                                      </p:cBhvr>
                                      <p:to>
                                        <p:strVal val="visible"/>
                                      </p:to>
                                    </p:set>
                                    <p:animEffect transition="in" filter="wipe(right)">
                                      <p:cBhvr>
                                        <p:cTn id="86" dur="500"/>
                                        <p:tgtEl>
                                          <p:spTgt spid="39"/>
                                        </p:tgtEl>
                                      </p:cBhvr>
                                    </p:animEffect>
                                  </p:childTnLst>
                                </p:cTn>
                              </p:par>
                            </p:childTnLst>
                          </p:cTn>
                        </p:par>
                      </p:childTnLst>
                    </p:cTn>
                  </p:par>
                  <p:par>
                    <p:cTn id="87" fill="hold">
                      <p:stCondLst>
                        <p:cond delay="indefinite"/>
                      </p:stCondLst>
                      <p:childTnLst>
                        <p:par>
                          <p:cTn id="88" fill="hold">
                            <p:stCondLst>
                              <p:cond delay="0"/>
                            </p:stCondLst>
                            <p:childTnLst>
                              <p:par>
                                <p:cTn id="89" presetID="22" presetClass="entr" presetSubtype="2" fill="hold" grpId="0" nodeType="clickEffect">
                                  <p:stCondLst>
                                    <p:cond delay="0"/>
                                  </p:stCondLst>
                                  <p:childTnLst>
                                    <p:set>
                                      <p:cBhvr>
                                        <p:cTn id="90" dur="1" fill="hold">
                                          <p:stCondLst>
                                            <p:cond delay="0"/>
                                          </p:stCondLst>
                                        </p:cTn>
                                        <p:tgtEl>
                                          <p:spTgt spid="40"/>
                                        </p:tgtEl>
                                        <p:attrNameLst>
                                          <p:attrName>style.visibility</p:attrName>
                                        </p:attrNameLst>
                                      </p:cBhvr>
                                      <p:to>
                                        <p:strVal val="visible"/>
                                      </p:to>
                                    </p:set>
                                    <p:animEffect transition="in" filter="wipe(right)">
                                      <p:cBhvr>
                                        <p:cTn id="91" dur="500"/>
                                        <p:tgtEl>
                                          <p:spTgt spid="40"/>
                                        </p:tgtEl>
                                      </p:cBhvr>
                                    </p:animEffect>
                                  </p:childTnLst>
                                </p:cTn>
                              </p:par>
                            </p:childTnLst>
                          </p:cTn>
                        </p:par>
                      </p:childTnLst>
                    </p:cTn>
                  </p:par>
                  <p:par>
                    <p:cTn id="92" fill="hold">
                      <p:stCondLst>
                        <p:cond delay="indefinite"/>
                      </p:stCondLst>
                      <p:childTnLst>
                        <p:par>
                          <p:cTn id="93" fill="hold">
                            <p:stCondLst>
                              <p:cond delay="0"/>
                            </p:stCondLst>
                            <p:childTnLst>
                              <p:par>
                                <p:cTn id="94" presetID="22" presetClass="entr" presetSubtype="2" fill="hold" grpId="0" nodeType="clickEffect">
                                  <p:stCondLst>
                                    <p:cond delay="0"/>
                                  </p:stCondLst>
                                  <p:childTnLst>
                                    <p:set>
                                      <p:cBhvr>
                                        <p:cTn id="95" dur="1" fill="hold">
                                          <p:stCondLst>
                                            <p:cond delay="0"/>
                                          </p:stCondLst>
                                        </p:cTn>
                                        <p:tgtEl>
                                          <p:spTgt spid="41"/>
                                        </p:tgtEl>
                                        <p:attrNameLst>
                                          <p:attrName>style.visibility</p:attrName>
                                        </p:attrNameLst>
                                      </p:cBhvr>
                                      <p:to>
                                        <p:strVal val="visible"/>
                                      </p:to>
                                    </p:set>
                                    <p:animEffect transition="in" filter="wipe(right)">
                                      <p:cBhvr>
                                        <p:cTn id="96" dur="500"/>
                                        <p:tgtEl>
                                          <p:spTgt spid="41"/>
                                        </p:tgtEl>
                                      </p:cBhvr>
                                    </p:animEffect>
                                  </p:childTnLst>
                                </p:cTn>
                              </p:par>
                            </p:childTnLst>
                          </p:cTn>
                        </p:par>
                      </p:childTnLst>
                    </p:cTn>
                  </p:par>
                  <p:par>
                    <p:cTn id="97" fill="hold">
                      <p:stCondLst>
                        <p:cond delay="indefinite"/>
                      </p:stCondLst>
                      <p:childTnLst>
                        <p:par>
                          <p:cTn id="98" fill="hold">
                            <p:stCondLst>
                              <p:cond delay="0"/>
                            </p:stCondLst>
                            <p:childTnLst>
                              <p:par>
                                <p:cTn id="99" presetID="1" presetClass="entr" presetSubtype="0" fill="hold" grpId="0" nodeType="clickEffect">
                                  <p:stCondLst>
                                    <p:cond delay="0"/>
                                  </p:stCondLst>
                                  <p:childTnLst>
                                    <p:set>
                                      <p:cBhvr>
                                        <p:cTn id="100" dur="1" fill="hold">
                                          <p:stCondLst>
                                            <p:cond delay="0"/>
                                          </p:stCondLst>
                                        </p:cTn>
                                        <p:tgtEl>
                                          <p:spTgt spid="3"/>
                                        </p:tgtEl>
                                        <p:attrNameLst>
                                          <p:attrName>style.visibility</p:attrName>
                                        </p:attrNameLst>
                                      </p:cBhvr>
                                      <p:to>
                                        <p:strVal val="visible"/>
                                      </p:to>
                                    </p:set>
                                  </p:childTnLst>
                                </p:cTn>
                              </p:par>
                            </p:childTnLst>
                          </p:cTn>
                        </p:par>
                        <p:par>
                          <p:cTn id="101" fill="hold">
                            <p:stCondLst>
                              <p:cond delay="0"/>
                            </p:stCondLst>
                            <p:childTnLst>
                              <p:par>
                                <p:cTn id="102" presetID="14" presetClass="entr" presetSubtype="10" fill="hold" nodeType="afterEffect">
                                  <p:stCondLst>
                                    <p:cond delay="0"/>
                                  </p:stCondLst>
                                  <p:childTnLst>
                                    <p:set>
                                      <p:cBhvr>
                                        <p:cTn id="103" dur="1" fill="hold">
                                          <p:stCondLst>
                                            <p:cond delay="0"/>
                                          </p:stCondLst>
                                        </p:cTn>
                                        <p:tgtEl>
                                          <p:spTgt spid="33"/>
                                        </p:tgtEl>
                                        <p:attrNameLst>
                                          <p:attrName>style.visibility</p:attrName>
                                        </p:attrNameLst>
                                      </p:cBhvr>
                                      <p:to>
                                        <p:strVal val="visible"/>
                                      </p:to>
                                    </p:set>
                                    <p:animEffect transition="in" filter="randombar(horizontal)">
                                      <p:cBhvr>
                                        <p:cTn id="104" dur="500"/>
                                        <p:tgtEl>
                                          <p:spTgt spid="33"/>
                                        </p:tgtEl>
                                      </p:cBhvr>
                                    </p:animEffect>
                                  </p:childTnLst>
                                </p:cTn>
                              </p:par>
                              <p:par>
                                <p:cTn id="105" presetID="14" presetClass="entr" presetSubtype="10" fill="hold" grpId="0" nodeType="withEffect">
                                  <p:stCondLst>
                                    <p:cond delay="0"/>
                                  </p:stCondLst>
                                  <p:childTnLst>
                                    <p:set>
                                      <p:cBhvr>
                                        <p:cTn id="106" dur="1" fill="hold">
                                          <p:stCondLst>
                                            <p:cond delay="0"/>
                                          </p:stCondLst>
                                        </p:cTn>
                                        <p:tgtEl>
                                          <p:spTgt spid="102"/>
                                        </p:tgtEl>
                                        <p:attrNameLst>
                                          <p:attrName>style.visibility</p:attrName>
                                        </p:attrNameLst>
                                      </p:cBhvr>
                                      <p:to>
                                        <p:strVal val="visible"/>
                                      </p:to>
                                    </p:set>
                                    <p:animEffect transition="in" filter="randombar(horizontal)">
                                      <p:cBhvr>
                                        <p:cTn id="107" dur="500"/>
                                        <p:tgtEl>
                                          <p:spTgt spid="102"/>
                                        </p:tgtEl>
                                      </p:cBhvr>
                                    </p:animEffect>
                                  </p:childTnLst>
                                </p:cTn>
                              </p:par>
                              <p:par>
                                <p:cTn id="108" presetID="14" presetClass="entr" presetSubtype="10" fill="hold" grpId="0" nodeType="withEffect">
                                  <p:stCondLst>
                                    <p:cond delay="0"/>
                                  </p:stCondLst>
                                  <p:childTnLst>
                                    <p:set>
                                      <p:cBhvr>
                                        <p:cTn id="109" dur="1" fill="hold">
                                          <p:stCondLst>
                                            <p:cond delay="0"/>
                                          </p:stCondLst>
                                        </p:cTn>
                                        <p:tgtEl>
                                          <p:spTgt spid="103"/>
                                        </p:tgtEl>
                                        <p:attrNameLst>
                                          <p:attrName>style.visibility</p:attrName>
                                        </p:attrNameLst>
                                      </p:cBhvr>
                                      <p:to>
                                        <p:strVal val="visible"/>
                                      </p:to>
                                    </p:set>
                                    <p:animEffect transition="in" filter="randombar(horizontal)">
                                      <p:cBhvr>
                                        <p:cTn id="110" dur="500"/>
                                        <p:tgtEl>
                                          <p:spTgt spid="103"/>
                                        </p:tgtEl>
                                      </p:cBhvr>
                                    </p:animEffect>
                                  </p:childTnLst>
                                </p:cTn>
                              </p:par>
                              <p:par>
                                <p:cTn id="111" presetID="14" presetClass="entr" presetSubtype="10" fill="hold" nodeType="withEffect">
                                  <p:stCondLst>
                                    <p:cond delay="0"/>
                                  </p:stCondLst>
                                  <p:childTnLst>
                                    <p:set>
                                      <p:cBhvr>
                                        <p:cTn id="112" dur="1" fill="hold">
                                          <p:stCondLst>
                                            <p:cond delay="0"/>
                                          </p:stCondLst>
                                        </p:cTn>
                                        <p:tgtEl>
                                          <p:spTgt spid="104"/>
                                        </p:tgtEl>
                                        <p:attrNameLst>
                                          <p:attrName>style.visibility</p:attrName>
                                        </p:attrNameLst>
                                      </p:cBhvr>
                                      <p:to>
                                        <p:strVal val="visible"/>
                                      </p:to>
                                    </p:set>
                                    <p:animEffect transition="in" filter="randombar(horizontal)">
                                      <p:cBhvr>
                                        <p:cTn id="113" dur="500"/>
                                        <p:tgtEl>
                                          <p:spTgt spid="104"/>
                                        </p:tgtEl>
                                      </p:cBhvr>
                                    </p:animEffect>
                                  </p:childTnLst>
                                </p:cTn>
                              </p:par>
                              <p:par>
                                <p:cTn id="114" presetID="14" presetClass="entr" presetSubtype="10" fill="hold" nodeType="withEffect">
                                  <p:stCondLst>
                                    <p:cond delay="0"/>
                                  </p:stCondLst>
                                  <p:childTnLst>
                                    <p:set>
                                      <p:cBhvr>
                                        <p:cTn id="115" dur="1" fill="hold">
                                          <p:stCondLst>
                                            <p:cond delay="0"/>
                                          </p:stCondLst>
                                        </p:cTn>
                                        <p:tgtEl>
                                          <p:spTgt spid="105"/>
                                        </p:tgtEl>
                                        <p:attrNameLst>
                                          <p:attrName>style.visibility</p:attrName>
                                        </p:attrNameLst>
                                      </p:cBhvr>
                                      <p:to>
                                        <p:strVal val="visible"/>
                                      </p:to>
                                    </p:set>
                                    <p:animEffect transition="in" filter="randombar(horizontal)">
                                      <p:cBhvr>
                                        <p:cTn id="116" dur="500"/>
                                        <p:tgtEl>
                                          <p:spTgt spid="105"/>
                                        </p:tgtEl>
                                      </p:cBhvr>
                                    </p:animEffect>
                                  </p:childTnLst>
                                </p:cTn>
                              </p:par>
                            </p:childTnLst>
                          </p:cTn>
                        </p:par>
                      </p:childTnLst>
                    </p:cTn>
                  </p:par>
                </p:childTnLst>
              </p:cTn>
              <p:prevCondLst>
                <p:cond evt="onPrev" delay="0">
                  <p:tgtEl>
                    <p:sldTgt/>
                  </p:tgtEl>
                </p:cond>
              </p:prevCondLst>
              <p:nextCondLst>
                <p:cond evt="onNext" delay="0">
                  <p:tgtEl>
                    <p:sldTgt/>
                  </p:tgtEl>
                </p:cond>
              </p:nextCondLst>
            </p:seq>
            <p:video>
              <p:cMediaNode vol="80000">
                <p:cTn id="117" fill="hold" display="0">
                  <p:stCondLst>
                    <p:cond delay="indefinite"/>
                  </p:stCondLst>
                </p:cTn>
                <p:tgtEl>
                  <p:spTgt spid="82"/>
                </p:tgtEl>
              </p:cMediaNode>
            </p:video>
            <p:audio>
              <p:cMediaNode vol="80000">
                <p:cTn id="118" fill="hold" display="0">
                  <p:stCondLst>
                    <p:cond delay="indefinite"/>
                  </p:stCondLst>
                  <p:endCondLst>
                    <p:cond evt="onStopAudio" delay="0">
                      <p:tgtEl>
                        <p:sldTgt/>
                      </p:tgtEl>
                    </p:cond>
                  </p:endCondLst>
                </p:cTn>
                <p:tgtEl>
                  <p:spTgt spid="105"/>
                </p:tgtEl>
              </p:cMediaNode>
            </p:audio>
          </p:childTnLst>
        </p:cTn>
      </p:par>
    </p:tnLst>
    <p:bldLst>
      <p:bldP spid="85" grpId="0" animBg="1"/>
      <p:bldP spid="86" grpId="0" animBg="1"/>
      <p:bldP spid="87" grpId="0" animBg="1"/>
      <p:bldP spid="90" grpId="0"/>
      <p:bldP spid="91" grpId="0" animBg="1"/>
      <p:bldP spid="92" grpId="0" animBg="1"/>
      <p:bldP spid="93" grpId="0" animBg="1"/>
      <p:bldP spid="94" grpId="0" animBg="1"/>
      <p:bldP spid="102" grpId="0" animBg="1"/>
      <p:bldP spid="103" grpId="0"/>
      <p:bldP spid="35" grpId="0" animBg="1"/>
      <p:bldP spid="36" grpId="0" animBg="1"/>
      <p:bldP spid="37" grpId="0" animBg="1"/>
      <p:bldP spid="38" grpId="0" animBg="1"/>
      <p:bldP spid="39" grpId="0" animBg="1"/>
      <p:bldP spid="40" grpId="0" animBg="1"/>
      <p:bldP spid="41" grpId="0" animBg="1"/>
      <p:bldP spid="3" grpId="0" animBg="1"/>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 name="Picture 91">
            <a:extLst>
              <a:ext uri="{FF2B5EF4-FFF2-40B4-BE49-F238E27FC236}">
                <a16:creationId xmlns:a16="http://schemas.microsoft.com/office/drawing/2014/main" xmlns="" id="{44187437-8BF2-87C3-61DC-2BFC645095B7}"/>
              </a:ext>
            </a:extLst>
          </p:cNvPr>
          <p:cNvPicPr>
            <a:picLocks noChangeAspect="1"/>
          </p:cNvPicPr>
          <p:nvPr/>
        </p:nvPicPr>
        <p:blipFill>
          <a:blip r:embed="rId4" cstate="email">
            <a:extLst>
              <a:ext uri="{BEBA8EAE-BF5A-486C-A8C5-ECC9F3942E4B}">
                <a14:imgProps xmlns:a14="http://schemas.microsoft.com/office/drawing/2010/main">
                  <a14:imgLayer r:embed="rId5">
                    <a14:imgEffect>
                      <a14:artisticPhotocopy/>
                    </a14:imgEffect>
                    <a14:imgEffect>
                      <a14:brightnessContrast bright="40000" contrast="40000"/>
                    </a14:imgEffect>
                  </a14:imgLayer>
                </a14:imgProps>
              </a:ext>
              <a:ext uri="{28A0092B-C50C-407E-A947-70E740481C1C}">
                <a14:useLocalDpi xmlns:a14="http://schemas.microsoft.com/office/drawing/2010/main"/>
              </a:ext>
            </a:extLst>
          </a:blip>
          <a:srcRect/>
          <a:stretch/>
        </p:blipFill>
        <p:spPr>
          <a:xfrm>
            <a:off x="0" y="6636334"/>
            <a:ext cx="942391" cy="942391"/>
          </a:xfrm>
          <a:prstGeom prst="rect">
            <a:avLst/>
          </a:prstGeom>
        </p:spPr>
      </p:pic>
      <p:pic>
        <p:nvPicPr>
          <p:cNvPr id="93" name="21">
            <a:hlinkClick r:id="" action="ppaction://media"/>
            <a:extLst>
              <a:ext uri="{FF2B5EF4-FFF2-40B4-BE49-F238E27FC236}">
                <a16:creationId xmlns:a16="http://schemas.microsoft.com/office/drawing/2014/main" xmlns="" id="{06C0EDBF-8AB7-5090-C1A0-A5A158753666}"/>
              </a:ext>
            </a:extLst>
          </p:cNvPr>
          <p:cNvPicPr>
            <a:picLocks noChangeAspect="1"/>
          </p:cNvPicPr>
          <p:nvPr>
            <a:videoFile r:link="rId2"/>
            <p:extLst>
              <p:ext uri="{DAA4B4D4-6D71-4841-9C94-3DE7FCFB9230}">
                <p14:media xmlns:p14="http://schemas.microsoft.com/office/powerpoint/2010/main" r:embed="rId1"/>
              </p:ext>
            </p:extLst>
          </p:nvPr>
        </p:nvPicPr>
        <p:blipFill>
          <a:blip r:embed="rId6"/>
          <a:stretch>
            <a:fillRect/>
          </a:stretch>
        </p:blipFill>
        <p:spPr>
          <a:xfrm>
            <a:off x="80500" y="1269752"/>
            <a:ext cx="7091242" cy="4254748"/>
          </a:xfrm>
          <a:prstGeom prst="roundRect">
            <a:avLst>
              <a:gd name="adj" fmla="val 5439"/>
            </a:avLst>
          </a:prstGeom>
          <a:ln>
            <a:noFill/>
          </a:ln>
          <a:effectLst>
            <a:innerShdw blurRad="114300" dist="50800">
              <a:srgbClr val="000000">
                <a:alpha val="0"/>
              </a:srgbClr>
            </a:innerShdw>
          </a:effectLst>
        </p:spPr>
      </p:pic>
      <p:sp>
        <p:nvSpPr>
          <p:cNvPr id="108" name="Arrow: Pentagon 27">
            <a:extLst>
              <a:ext uri="{FF2B5EF4-FFF2-40B4-BE49-F238E27FC236}">
                <a16:creationId xmlns:a16="http://schemas.microsoft.com/office/drawing/2014/main" xmlns="" id="{53E68FD3-6FFF-3266-58EA-C5A8DBC662E2}"/>
              </a:ext>
            </a:extLst>
          </p:cNvPr>
          <p:cNvSpPr/>
          <p:nvPr/>
        </p:nvSpPr>
        <p:spPr>
          <a:xfrm rot="5400000">
            <a:off x="9448742" y="-756746"/>
            <a:ext cx="493239" cy="4837967"/>
          </a:xfrm>
          <a:prstGeom prst="homePlate">
            <a:avLst>
              <a:gd name="adj" fmla="val 27612"/>
            </a:avLst>
          </a:prstGeom>
          <a:solidFill>
            <a:srgbClr val="21C5FF"/>
          </a:solidFill>
        </p:spPr>
        <p:style>
          <a:lnRef idx="0">
            <a:schemeClr val="accent1"/>
          </a:lnRef>
          <a:fillRef idx="3">
            <a:schemeClr val="accent1"/>
          </a:fillRef>
          <a:effectRef idx="3">
            <a:schemeClr val="accent1"/>
          </a:effectRef>
          <a:fontRef idx="minor">
            <a:schemeClr val="lt1"/>
          </a:fontRef>
        </p:style>
        <p:txBody>
          <a:bodyPr vert="vert270" rtlCol="1" anchor="ctr"/>
          <a:lstStyle/>
          <a:p>
            <a:pPr algn="ctr" rtl="1"/>
            <a:r>
              <a:rPr lang="fa-IR" sz="1600" dirty="0">
                <a:solidFill>
                  <a:schemeClr val="bg1"/>
                </a:solidFill>
                <a:cs typeface="B Titr" panose="00000700000000000000" pitchFamily="2" charset="-78"/>
              </a:rPr>
              <a:t>فعّال کردن و بهره‌گیری از فرصتهای مادی کشور در گام‌دوم</a:t>
            </a:r>
          </a:p>
        </p:txBody>
      </p:sp>
      <p:sp>
        <p:nvSpPr>
          <p:cNvPr id="117" name="TextBox 116">
            <a:extLst>
              <a:ext uri="{FF2B5EF4-FFF2-40B4-BE49-F238E27FC236}">
                <a16:creationId xmlns:a16="http://schemas.microsoft.com/office/drawing/2014/main" xmlns="" id="{A05FDAB6-64E5-2114-2760-FF59089FE832}"/>
              </a:ext>
            </a:extLst>
          </p:cNvPr>
          <p:cNvSpPr txBox="1"/>
          <p:nvPr/>
        </p:nvSpPr>
        <p:spPr>
          <a:xfrm>
            <a:off x="7456914" y="2045197"/>
            <a:ext cx="4354974" cy="1754326"/>
          </a:xfrm>
          <a:prstGeom prst="rect">
            <a:avLst/>
          </a:prstGeom>
          <a:noFill/>
          <a:ln>
            <a:solidFill>
              <a:schemeClr val="bg1"/>
            </a:solidFill>
          </a:ln>
        </p:spPr>
        <p:txBody>
          <a:bodyPr wrap="square">
            <a:spAutoFit/>
          </a:bodyPr>
          <a:lstStyle>
            <a:defPPr>
              <a:defRPr lang="en-US"/>
            </a:defPPr>
            <a:lvl1pPr algn="ctr" defTabSz="914400" rtl="1">
              <a:lnSpc>
                <a:spcPct val="150000"/>
              </a:lnSpc>
              <a:defRPr sz="1400">
                <a:solidFill>
                  <a:srgbClr val="FFFF00"/>
                </a:solidFill>
                <a:latin typeface="tahoma" panose="020B0604030504040204" pitchFamily="34" charset="0"/>
                <a:cs typeface="B Titr" panose="00000700000000000000" pitchFamily="2" charset="-78"/>
              </a:defRPr>
            </a:lvl1pPr>
          </a:lstStyle>
          <a:p>
            <a:r>
              <a:rPr lang="fa-IR" sz="1800" dirty="0"/>
              <a:t>افزایش جهشی درآمدهای کشور</a:t>
            </a:r>
            <a:endParaRPr lang="en-US" sz="1800" dirty="0"/>
          </a:p>
          <a:p>
            <a:r>
              <a:rPr lang="fa-IR" sz="1800" dirty="0"/>
              <a:t>بی نیازی و ثروتمنــدی کشور</a:t>
            </a:r>
          </a:p>
          <a:p>
            <a:r>
              <a:rPr lang="fa-IR" sz="1800" dirty="0"/>
              <a:t>به معنی واقعی کشور دارای اعتماد به‌ نفس می‌شود</a:t>
            </a:r>
          </a:p>
          <a:p>
            <a:r>
              <a:rPr lang="fa-IR" sz="1800" dirty="0"/>
              <a:t> مشکلات کنونی برطرف می‌شود</a:t>
            </a:r>
            <a:endParaRPr lang="en-US" sz="1800" dirty="0"/>
          </a:p>
        </p:txBody>
      </p:sp>
      <p:sp>
        <p:nvSpPr>
          <p:cNvPr id="17" name="Rectangle 16"/>
          <p:cNvSpPr/>
          <p:nvPr/>
        </p:nvSpPr>
        <p:spPr>
          <a:xfrm>
            <a:off x="-14514" y="-46181"/>
            <a:ext cx="12206514" cy="1005543"/>
          </a:xfrm>
          <a:prstGeom prst="rect">
            <a:avLst/>
          </a:prstGeom>
          <a:solidFill>
            <a:schemeClr val="bg1">
              <a:alpha val="70000"/>
            </a:schemeClr>
          </a:solidFill>
          <a:ln>
            <a:noFill/>
          </a:ln>
          <a:effectLst>
            <a:softEdge rad="0"/>
          </a:effectLst>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rtl="1"/>
            <a:endParaRPr lang="fa-IR" sz="3276" dirty="0"/>
          </a:p>
        </p:txBody>
      </p:sp>
      <p:sp>
        <p:nvSpPr>
          <p:cNvPr id="18" name="Rounded Rectangle 17"/>
          <p:cNvSpPr/>
          <p:nvPr/>
        </p:nvSpPr>
        <p:spPr>
          <a:xfrm>
            <a:off x="9144000" y="179882"/>
            <a:ext cx="3005399" cy="596269"/>
          </a:xfrm>
          <a:prstGeom prst="roundRect">
            <a:avLst>
              <a:gd name="adj" fmla="val 18333"/>
            </a:avLst>
          </a:prstGeom>
          <a:solidFill>
            <a:srgbClr val="66FFCC"/>
          </a:solidFill>
          <a:ln/>
        </p:spPr>
        <p:style>
          <a:lnRef idx="0">
            <a:schemeClr val="accent2"/>
          </a:lnRef>
          <a:fillRef idx="3">
            <a:schemeClr val="accent2"/>
          </a:fillRef>
          <a:effectRef idx="3">
            <a:schemeClr val="accent2"/>
          </a:effectRef>
          <a:fontRef idx="minor">
            <a:schemeClr val="lt1"/>
          </a:fontRef>
        </p:style>
        <p:txBody>
          <a:bodyPr rtlCol="0" anchor="ctr"/>
          <a:lstStyle/>
          <a:p>
            <a:pPr algn="ctr" rtl="1"/>
            <a:r>
              <a:rPr lang="fa-IR" sz="2400" b="1" dirty="0">
                <a:solidFill>
                  <a:srgbClr val="002060"/>
                </a:solidFill>
                <a:latin typeface="Noor_Titr" pitchFamily="2" charset="-78"/>
                <a:cs typeface="B Titr" panose="00000700000000000000" pitchFamily="2" charset="-78"/>
              </a:rPr>
              <a:t>1. عظمت حادثه‌ی انقلاب</a:t>
            </a:r>
          </a:p>
        </p:txBody>
      </p:sp>
      <p:sp>
        <p:nvSpPr>
          <p:cNvPr id="19" name="Left Arrow 18"/>
          <p:cNvSpPr/>
          <p:nvPr/>
        </p:nvSpPr>
        <p:spPr>
          <a:xfrm>
            <a:off x="8476029" y="328112"/>
            <a:ext cx="457200" cy="299808"/>
          </a:xfrm>
          <a:prstGeom prst="leftArrow">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endParaRPr lang="fa-IR"/>
          </a:p>
        </p:txBody>
      </p:sp>
      <p:sp>
        <p:nvSpPr>
          <p:cNvPr id="20" name="Rounded Rectangle 19"/>
          <p:cNvSpPr/>
          <p:nvPr/>
        </p:nvSpPr>
        <p:spPr>
          <a:xfrm>
            <a:off x="5259859" y="179882"/>
            <a:ext cx="3005399" cy="596269"/>
          </a:xfrm>
          <a:prstGeom prst="roundRect">
            <a:avLst>
              <a:gd name="adj" fmla="val 18333"/>
            </a:avLst>
          </a:prstGeom>
          <a:solidFill>
            <a:srgbClr val="66FFCC"/>
          </a:solidFill>
          <a:ln/>
        </p:spPr>
        <p:style>
          <a:lnRef idx="0">
            <a:schemeClr val="accent2"/>
          </a:lnRef>
          <a:fillRef idx="3">
            <a:schemeClr val="accent2"/>
          </a:fillRef>
          <a:effectRef idx="3">
            <a:schemeClr val="accent2"/>
          </a:effectRef>
          <a:fontRef idx="minor">
            <a:schemeClr val="lt1"/>
          </a:fontRef>
        </p:style>
        <p:txBody>
          <a:bodyPr rtlCol="0" anchor="ctr"/>
          <a:lstStyle/>
          <a:p>
            <a:pPr algn="ctr" rtl="1"/>
            <a:r>
              <a:rPr lang="fa-IR" sz="2400" b="1" dirty="0">
                <a:solidFill>
                  <a:srgbClr val="002060"/>
                </a:solidFill>
                <a:latin typeface="Noor_Titr" pitchFamily="2" charset="-78"/>
                <a:cs typeface="B Titr" panose="00000700000000000000" pitchFamily="2" charset="-78"/>
              </a:rPr>
              <a:t>2. عظمت راهِ طی‌شده</a:t>
            </a:r>
          </a:p>
        </p:txBody>
      </p:sp>
      <p:sp>
        <p:nvSpPr>
          <p:cNvPr id="21" name="Left Arrow 20"/>
          <p:cNvSpPr/>
          <p:nvPr/>
        </p:nvSpPr>
        <p:spPr>
          <a:xfrm>
            <a:off x="4591888" y="328112"/>
            <a:ext cx="457200" cy="299808"/>
          </a:xfrm>
          <a:prstGeom prst="leftArrow">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endParaRPr lang="fa-IR"/>
          </a:p>
        </p:txBody>
      </p:sp>
      <p:sp>
        <p:nvSpPr>
          <p:cNvPr id="22" name="Rounded Rectangle 21"/>
          <p:cNvSpPr/>
          <p:nvPr/>
        </p:nvSpPr>
        <p:spPr>
          <a:xfrm>
            <a:off x="1046748" y="179882"/>
            <a:ext cx="3334370" cy="596269"/>
          </a:xfrm>
          <a:prstGeom prst="roundRect">
            <a:avLst>
              <a:gd name="adj" fmla="val 18333"/>
            </a:avLst>
          </a:prstGeom>
          <a:solidFill>
            <a:srgbClr val="66FFCC"/>
          </a:solidFill>
          <a:ln/>
        </p:spPr>
        <p:style>
          <a:lnRef idx="0">
            <a:schemeClr val="accent2"/>
          </a:lnRef>
          <a:fillRef idx="3">
            <a:schemeClr val="accent2"/>
          </a:fillRef>
          <a:effectRef idx="3">
            <a:schemeClr val="accent2"/>
          </a:effectRef>
          <a:fontRef idx="minor">
            <a:schemeClr val="lt1"/>
          </a:fontRef>
        </p:style>
        <p:txBody>
          <a:bodyPr rtlCol="0" anchor="ctr"/>
          <a:lstStyle/>
          <a:p>
            <a:pPr algn="ctr" rtl="1"/>
            <a:r>
              <a:rPr lang="fa-IR" sz="2400" b="1" dirty="0">
                <a:solidFill>
                  <a:srgbClr val="002060"/>
                </a:solidFill>
                <a:latin typeface="Noor_Titr" pitchFamily="2" charset="-78"/>
                <a:cs typeface="B Titr" panose="00000700000000000000" pitchFamily="2" charset="-78"/>
              </a:rPr>
              <a:t>3. نقش نیروی جوان متعهّد</a:t>
            </a:r>
          </a:p>
        </p:txBody>
      </p:sp>
      <p:sp>
        <p:nvSpPr>
          <p:cNvPr id="23" name="Rectangle: Rounded Corners 28">
            <a:extLst>
              <a:ext uri="{FF2B5EF4-FFF2-40B4-BE49-F238E27FC236}">
                <a16:creationId xmlns:a16="http://schemas.microsoft.com/office/drawing/2014/main" xmlns="" id="{F3E45515-D845-59B7-071D-A76E87BCAE6A}"/>
              </a:ext>
            </a:extLst>
          </p:cNvPr>
          <p:cNvSpPr/>
          <p:nvPr/>
        </p:nvSpPr>
        <p:spPr>
          <a:xfrm>
            <a:off x="7254201" y="3935863"/>
            <a:ext cx="4837967" cy="360000"/>
          </a:xfrm>
          <a:prstGeom prst="roundRect">
            <a:avLst>
              <a:gd name="adj" fmla="val 44915"/>
            </a:avLst>
          </a:prstGeom>
          <a:noFill/>
          <a:ln w="12700">
            <a:solidFill>
              <a:srgbClr val="5DD5FF"/>
            </a:solidFill>
          </a:ln>
        </p:spPr>
        <p:style>
          <a:lnRef idx="1">
            <a:schemeClr val="accent5"/>
          </a:lnRef>
          <a:fillRef idx="2">
            <a:schemeClr val="accent5"/>
          </a:fillRef>
          <a:effectRef idx="1">
            <a:schemeClr val="accent5"/>
          </a:effectRef>
          <a:fontRef idx="minor">
            <a:schemeClr val="dk1"/>
          </a:fontRef>
        </p:style>
        <p:txBody>
          <a:bodyPr rtlCol="1" anchor="ctr"/>
          <a:lstStyle/>
          <a:p>
            <a:pPr algn="ctr" rtl="1"/>
            <a:r>
              <a:rPr lang="fa-IR" sz="1700" b="1" dirty="0">
                <a:solidFill>
                  <a:schemeClr val="bg1"/>
                </a:solidFill>
                <a:latin typeface="Noor_Titr" pitchFamily="2" charset="-78"/>
                <a:cs typeface="B Lotus" panose="00000400000000000000" pitchFamily="2" charset="-78"/>
              </a:rPr>
              <a:t>یک درصد جمعیت جهان ، دارای هفت درصد ذخایر معدنی دنیا</a:t>
            </a:r>
          </a:p>
        </p:txBody>
      </p:sp>
      <p:sp>
        <p:nvSpPr>
          <p:cNvPr id="24" name="Rectangle: Rounded Corners 29">
            <a:extLst>
              <a:ext uri="{FF2B5EF4-FFF2-40B4-BE49-F238E27FC236}">
                <a16:creationId xmlns:a16="http://schemas.microsoft.com/office/drawing/2014/main" xmlns="" id="{BEFDC0F2-87A8-8F5D-8C35-1B8FEC4494B0}"/>
              </a:ext>
            </a:extLst>
          </p:cNvPr>
          <p:cNvSpPr/>
          <p:nvPr/>
        </p:nvSpPr>
        <p:spPr>
          <a:xfrm>
            <a:off x="7275815" y="4388958"/>
            <a:ext cx="4823916" cy="360000"/>
          </a:xfrm>
          <a:prstGeom prst="roundRect">
            <a:avLst>
              <a:gd name="adj" fmla="val 44915"/>
            </a:avLst>
          </a:prstGeom>
          <a:noFill/>
          <a:ln w="12700">
            <a:solidFill>
              <a:srgbClr val="5DD5FF"/>
            </a:solidFill>
          </a:ln>
        </p:spPr>
        <p:style>
          <a:lnRef idx="1">
            <a:schemeClr val="accent5"/>
          </a:lnRef>
          <a:fillRef idx="2">
            <a:schemeClr val="accent5"/>
          </a:fillRef>
          <a:effectRef idx="1">
            <a:schemeClr val="accent5"/>
          </a:effectRef>
          <a:fontRef idx="minor">
            <a:schemeClr val="dk1"/>
          </a:fontRef>
        </p:style>
        <p:txBody>
          <a:bodyPr rtlCol="1" anchor="ctr"/>
          <a:lstStyle/>
          <a:p>
            <a:pPr algn="ctr" rtl="1"/>
            <a:r>
              <a:rPr lang="fa-IR" sz="1800" b="1" dirty="0">
                <a:solidFill>
                  <a:schemeClr val="bg1"/>
                </a:solidFill>
                <a:latin typeface="Noor_Titr" pitchFamily="2" charset="-78"/>
                <a:cs typeface="B Lotus" panose="00000400000000000000" pitchFamily="2" charset="-78"/>
              </a:rPr>
              <a:t>منابع عظیم زیرزمینی</a:t>
            </a:r>
          </a:p>
        </p:txBody>
      </p:sp>
      <p:sp>
        <p:nvSpPr>
          <p:cNvPr id="25" name="Rectangle: Rounded Corners 31">
            <a:extLst>
              <a:ext uri="{FF2B5EF4-FFF2-40B4-BE49-F238E27FC236}">
                <a16:creationId xmlns:a16="http://schemas.microsoft.com/office/drawing/2014/main" xmlns="" id="{782B8123-AE8A-5083-F52F-0139D4511CD6}"/>
              </a:ext>
            </a:extLst>
          </p:cNvPr>
          <p:cNvSpPr/>
          <p:nvPr/>
        </p:nvSpPr>
        <p:spPr>
          <a:xfrm>
            <a:off x="7254201" y="4842053"/>
            <a:ext cx="4837967" cy="360000"/>
          </a:xfrm>
          <a:prstGeom prst="roundRect">
            <a:avLst>
              <a:gd name="adj" fmla="val 44915"/>
            </a:avLst>
          </a:prstGeom>
          <a:noFill/>
          <a:ln w="12700">
            <a:solidFill>
              <a:srgbClr val="5DD5FF"/>
            </a:solidFill>
          </a:ln>
        </p:spPr>
        <p:style>
          <a:lnRef idx="1">
            <a:schemeClr val="accent5"/>
          </a:lnRef>
          <a:fillRef idx="2">
            <a:schemeClr val="accent5"/>
          </a:fillRef>
          <a:effectRef idx="1">
            <a:schemeClr val="accent5"/>
          </a:effectRef>
          <a:fontRef idx="minor">
            <a:schemeClr val="dk1"/>
          </a:fontRef>
        </p:style>
        <p:txBody>
          <a:bodyPr rtlCol="1" anchor="ctr"/>
          <a:lstStyle/>
          <a:p>
            <a:pPr algn="ctr" rtl="1"/>
            <a:r>
              <a:rPr lang="fa-IR" sz="1800" b="1" dirty="0">
                <a:solidFill>
                  <a:schemeClr val="bg1"/>
                </a:solidFill>
                <a:latin typeface="Noor_Titr" pitchFamily="2" charset="-78"/>
                <a:cs typeface="B Lotus" panose="00000400000000000000" pitchFamily="2" charset="-78"/>
              </a:rPr>
              <a:t>موقعیت استثنایی جغرافیایی</a:t>
            </a:r>
          </a:p>
        </p:txBody>
      </p:sp>
      <p:sp>
        <p:nvSpPr>
          <p:cNvPr id="26" name="Rectangle: Rounded Corners 32">
            <a:extLst>
              <a:ext uri="{FF2B5EF4-FFF2-40B4-BE49-F238E27FC236}">
                <a16:creationId xmlns:a16="http://schemas.microsoft.com/office/drawing/2014/main" xmlns="" id="{8082D2BE-0F18-921A-94FF-D33A3576FF0F}"/>
              </a:ext>
            </a:extLst>
          </p:cNvPr>
          <p:cNvSpPr/>
          <p:nvPr/>
        </p:nvSpPr>
        <p:spPr>
          <a:xfrm>
            <a:off x="7239586" y="5295148"/>
            <a:ext cx="4837967" cy="360000"/>
          </a:xfrm>
          <a:prstGeom prst="roundRect">
            <a:avLst>
              <a:gd name="adj" fmla="val 44915"/>
            </a:avLst>
          </a:prstGeom>
          <a:noFill/>
          <a:ln w="12700">
            <a:solidFill>
              <a:srgbClr val="5DD5FF"/>
            </a:solidFill>
          </a:ln>
        </p:spPr>
        <p:style>
          <a:lnRef idx="1">
            <a:schemeClr val="accent5"/>
          </a:lnRef>
          <a:fillRef idx="2">
            <a:schemeClr val="accent5"/>
          </a:fillRef>
          <a:effectRef idx="1">
            <a:schemeClr val="accent5"/>
          </a:effectRef>
          <a:fontRef idx="minor">
            <a:schemeClr val="dk1"/>
          </a:fontRef>
        </p:style>
        <p:txBody>
          <a:bodyPr rtlCol="1" anchor="ctr"/>
          <a:lstStyle/>
          <a:p>
            <a:pPr algn="ctr" rtl="1"/>
            <a:r>
              <a:rPr lang="fa-IR" sz="1800" b="1" dirty="0">
                <a:solidFill>
                  <a:schemeClr val="bg1"/>
                </a:solidFill>
                <a:latin typeface="Noor_Titr" pitchFamily="2" charset="-78"/>
                <a:cs typeface="B Lotus" panose="00000400000000000000" pitchFamily="2" charset="-78"/>
              </a:rPr>
              <a:t>بازار بزرگ ملی</a:t>
            </a:r>
          </a:p>
        </p:txBody>
      </p:sp>
      <p:sp>
        <p:nvSpPr>
          <p:cNvPr id="27" name="Rectangle: Rounded Corners 33">
            <a:extLst>
              <a:ext uri="{FF2B5EF4-FFF2-40B4-BE49-F238E27FC236}">
                <a16:creationId xmlns:a16="http://schemas.microsoft.com/office/drawing/2014/main" xmlns="" id="{675AC936-99F3-3833-2B67-806147096502}"/>
              </a:ext>
            </a:extLst>
          </p:cNvPr>
          <p:cNvSpPr/>
          <p:nvPr/>
        </p:nvSpPr>
        <p:spPr>
          <a:xfrm>
            <a:off x="7240442" y="5748243"/>
            <a:ext cx="4859289" cy="360000"/>
          </a:xfrm>
          <a:prstGeom prst="roundRect">
            <a:avLst>
              <a:gd name="adj" fmla="val 44915"/>
            </a:avLst>
          </a:prstGeom>
          <a:noFill/>
          <a:ln w="12700">
            <a:solidFill>
              <a:srgbClr val="5DD5FF"/>
            </a:solidFill>
          </a:ln>
        </p:spPr>
        <p:style>
          <a:lnRef idx="1">
            <a:schemeClr val="accent5"/>
          </a:lnRef>
          <a:fillRef idx="2">
            <a:schemeClr val="accent5"/>
          </a:fillRef>
          <a:effectRef idx="1">
            <a:schemeClr val="accent5"/>
          </a:effectRef>
          <a:fontRef idx="minor">
            <a:schemeClr val="dk1"/>
          </a:fontRef>
        </p:style>
        <p:txBody>
          <a:bodyPr rtlCol="1" anchor="ctr"/>
          <a:lstStyle/>
          <a:p>
            <a:pPr algn="ctr" rtl="1"/>
            <a:r>
              <a:rPr lang="fa-IR" sz="1800" b="1" dirty="0">
                <a:solidFill>
                  <a:schemeClr val="bg1"/>
                </a:solidFill>
                <a:latin typeface="Noor_Titr" pitchFamily="2" charset="-78"/>
                <a:cs typeface="B Lotus" panose="00000400000000000000" pitchFamily="2" charset="-78"/>
              </a:rPr>
              <a:t>بازاربزرگ‌منطقه‌ای‌باداشتن15همسایه و600میلیون‌جمعیت</a:t>
            </a:r>
          </a:p>
        </p:txBody>
      </p:sp>
      <p:sp>
        <p:nvSpPr>
          <p:cNvPr id="28" name="Rectangle: Rounded Corners 14">
            <a:extLst>
              <a:ext uri="{FF2B5EF4-FFF2-40B4-BE49-F238E27FC236}">
                <a16:creationId xmlns:a16="http://schemas.microsoft.com/office/drawing/2014/main" xmlns="" id="{66EDCD3D-3650-BF9E-18F0-A7A23487E019}"/>
              </a:ext>
            </a:extLst>
          </p:cNvPr>
          <p:cNvSpPr/>
          <p:nvPr/>
        </p:nvSpPr>
        <p:spPr>
          <a:xfrm>
            <a:off x="7261763" y="6201338"/>
            <a:ext cx="4837967" cy="360000"/>
          </a:xfrm>
          <a:prstGeom prst="roundRect">
            <a:avLst>
              <a:gd name="adj" fmla="val 44915"/>
            </a:avLst>
          </a:prstGeom>
          <a:noFill/>
          <a:ln w="12700">
            <a:solidFill>
              <a:srgbClr val="5DD5FF"/>
            </a:solidFill>
          </a:ln>
        </p:spPr>
        <p:style>
          <a:lnRef idx="1">
            <a:schemeClr val="accent5"/>
          </a:lnRef>
          <a:fillRef idx="2">
            <a:schemeClr val="accent5"/>
          </a:fillRef>
          <a:effectRef idx="1">
            <a:schemeClr val="accent5"/>
          </a:effectRef>
          <a:fontRef idx="minor">
            <a:schemeClr val="dk1"/>
          </a:fontRef>
        </p:style>
        <p:txBody>
          <a:bodyPr rtlCol="1" anchor="ctr"/>
          <a:lstStyle/>
          <a:p>
            <a:pPr algn="ctr" rtl="1"/>
            <a:r>
              <a:rPr lang="fa-IR" sz="1800" b="1" dirty="0">
                <a:solidFill>
                  <a:schemeClr val="bg1"/>
                </a:solidFill>
                <a:latin typeface="Noor_Titr" pitchFamily="2" charset="-78"/>
                <a:cs typeface="B Lotus" panose="00000400000000000000" pitchFamily="2" charset="-78"/>
              </a:rPr>
              <a:t>سواحل دریایی طولانی</a:t>
            </a:r>
          </a:p>
        </p:txBody>
      </p:sp>
      <p:sp>
        <p:nvSpPr>
          <p:cNvPr id="29" name="Rectangle: Rounded Corners 15">
            <a:extLst>
              <a:ext uri="{FF2B5EF4-FFF2-40B4-BE49-F238E27FC236}">
                <a16:creationId xmlns:a16="http://schemas.microsoft.com/office/drawing/2014/main" xmlns="" id="{CCCDBE25-8261-D47E-F649-95713DC7D09F}"/>
              </a:ext>
            </a:extLst>
          </p:cNvPr>
          <p:cNvSpPr/>
          <p:nvPr/>
        </p:nvSpPr>
        <p:spPr>
          <a:xfrm>
            <a:off x="7276378" y="6654433"/>
            <a:ext cx="4837967" cy="360000"/>
          </a:xfrm>
          <a:prstGeom prst="roundRect">
            <a:avLst>
              <a:gd name="adj" fmla="val 44915"/>
            </a:avLst>
          </a:prstGeom>
          <a:noFill/>
          <a:ln w="12700">
            <a:solidFill>
              <a:srgbClr val="5DD5FF"/>
            </a:solidFill>
          </a:ln>
        </p:spPr>
        <p:style>
          <a:lnRef idx="1">
            <a:schemeClr val="accent5"/>
          </a:lnRef>
          <a:fillRef idx="2">
            <a:schemeClr val="accent5"/>
          </a:fillRef>
          <a:effectRef idx="1">
            <a:schemeClr val="accent5"/>
          </a:effectRef>
          <a:fontRef idx="minor">
            <a:schemeClr val="dk1"/>
          </a:fontRef>
        </p:style>
        <p:txBody>
          <a:bodyPr rtlCol="1" anchor="ctr"/>
          <a:lstStyle/>
          <a:p>
            <a:pPr algn="ctr" rtl="1"/>
            <a:r>
              <a:rPr lang="fa-IR" sz="1800" b="1" dirty="0">
                <a:solidFill>
                  <a:schemeClr val="bg1"/>
                </a:solidFill>
                <a:latin typeface="Noor_Titr" pitchFamily="2" charset="-78"/>
                <a:cs typeface="B Lotus" panose="00000400000000000000" pitchFamily="2" charset="-78"/>
              </a:rPr>
              <a:t>حاصل‌خیزی زمین با محصولات متنوع</a:t>
            </a:r>
          </a:p>
        </p:txBody>
      </p:sp>
      <p:sp>
        <p:nvSpPr>
          <p:cNvPr id="30" name="Rectangle: Rounded Corners 16">
            <a:extLst>
              <a:ext uri="{FF2B5EF4-FFF2-40B4-BE49-F238E27FC236}">
                <a16:creationId xmlns:a16="http://schemas.microsoft.com/office/drawing/2014/main" xmlns="" id="{5E46C50E-89AD-3028-3C8C-05DBB70828BF}"/>
              </a:ext>
            </a:extLst>
          </p:cNvPr>
          <p:cNvSpPr/>
          <p:nvPr/>
        </p:nvSpPr>
        <p:spPr>
          <a:xfrm>
            <a:off x="7261763" y="7107529"/>
            <a:ext cx="4837967" cy="360000"/>
          </a:xfrm>
          <a:prstGeom prst="roundRect">
            <a:avLst>
              <a:gd name="adj" fmla="val 44915"/>
            </a:avLst>
          </a:prstGeom>
          <a:noFill/>
          <a:ln w="12700">
            <a:solidFill>
              <a:srgbClr val="5DD5FF"/>
            </a:solidFill>
          </a:ln>
        </p:spPr>
        <p:style>
          <a:lnRef idx="1">
            <a:schemeClr val="accent5"/>
          </a:lnRef>
          <a:fillRef idx="2">
            <a:schemeClr val="accent5"/>
          </a:fillRef>
          <a:effectRef idx="1">
            <a:schemeClr val="accent5"/>
          </a:effectRef>
          <a:fontRef idx="minor">
            <a:schemeClr val="dk1"/>
          </a:fontRef>
        </p:style>
        <p:txBody>
          <a:bodyPr rtlCol="1" anchor="ctr"/>
          <a:lstStyle/>
          <a:p>
            <a:pPr algn="ctr" rtl="1"/>
            <a:r>
              <a:rPr lang="fa-IR" sz="1800" b="1" dirty="0">
                <a:solidFill>
                  <a:schemeClr val="bg1"/>
                </a:solidFill>
                <a:latin typeface="Noor_Titr" pitchFamily="2" charset="-78"/>
                <a:cs typeface="B Lotus" panose="00000400000000000000" pitchFamily="2" charset="-78"/>
              </a:rPr>
              <a:t>اقتصاد بزرگ و متنوع</a:t>
            </a:r>
          </a:p>
        </p:txBody>
      </p:sp>
      <p:sp>
        <p:nvSpPr>
          <p:cNvPr id="32" name="TextBox 31">
            <a:extLst>
              <a:ext uri="{FF2B5EF4-FFF2-40B4-BE49-F238E27FC236}">
                <a16:creationId xmlns:a16="http://schemas.microsoft.com/office/drawing/2014/main" xmlns="" id="{4EC734DC-0FA6-624C-F42F-1406687AA359}"/>
              </a:ext>
            </a:extLst>
          </p:cNvPr>
          <p:cNvSpPr txBox="1"/>
          <p:nvPr/>
        </p:nvSpPr>
        <p:spPr>
          <a:xfrm>
            <a:off x="1046748" y="6285101"/>
            <a:ext cx="5280181" cy="369332"/>
          </a:xfrm>
          <a:prstGeom prst="rect">
            <a:avLst/>
          </a:prstGeom>
          <a:solidFill>
            <a:srgbClr val="66FFCC"/>
          </a:solidFill>
          <a:ln/>
        </p:spPr>
        <p:style>
          <a:lnRef idx="0">
            <a:schemeClr val="accent2"/>
          </a:lnRef>
          <a:fillRef idx="3">
            <a:schemeClr val="accent2"/>
          </a:fillRef>
          <a:effectRef idx="3">
            <a:schemeClr val="accent2"/>
          </a:effectRef>
          <a:fontRef idx="minor">
            <a:schemeClr val="lt1"/>
          </a:fontRef>
        </p:style>
        <p:txBody>
          <a:bodyPr rtlCol="1" anchor="ctr"/>
          <a:lstStyle>
            <a:defPPr>
              <a:defRPr lang="en-US"/>
            </a:defPPr>
            <a:lvl1pPr algn="ctr" defTabSz="914400" rtl="1">
              <a:defRPr sz="1800" b="1">
                <a:solidFill>
                  <a:srgbClr val="002060"/>
                </a:solidFill>
                <a:latin typeface="Noor_Titr" pitchFamily="2" charset="-78"/>
                <a:cs typeface="B Zar" panose="00000400000000000000" pitchFamily="2" charset="-78"/>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r>
              <a:rPr lang="fa-IR" sz="2400" dirty="0"/>
              <a:t>بسیاری از ظرفیّتها دست‌نخورده مانده </a:t>
            </a:r>
            <a:r>
              <a:rPr lang="fa-IR" sz="2400" dirty="0" smtClean="0"/>
              <a:t>است.</a:t>
            </a:r>
            <a:endParaRPr lang="fa-IR" sz="2400" dirty="0"/>
          </a:p>
        </p:txBody>
      </p:sp>
    </p:spTree>
    <p:extLst>
      <p:ext uri="{BB962C8B-B14F-4D97-AF65-F5344CB8AC3E}">
        <p14:creationId xmlns:p14="http://schemas.microsoft.com/office/powerpoint/2010/main" val="3543733255"/>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93"/>
                                        </p:tgtEl>
                                        <p:attrNameLst>
                                          <p:attrName>style.visibility</p:attrName>
                                        </p:attrNameLst>
                                      </p:cBhvr>
                                      <p:to>
                                        <p:strVal val="visible"/>
                                      </p:to>
                                    </p:set>
                                    <p:anim calcmode="lin" valueType="num">
                                      <p:cBhvr>
                                        <p:cTn id="7" dur="500" fill="hold"/>
                                        <p:tgtEl>
                                          <p:spTgt spid="93"/>
                                        </p:tgtEl>
                                        <p:attrNameLst>
                                          <p:attrName>ppt_w</p:attrName>
                                        </p:attrNameLst>
                                      </p:cBhvr>
                                      <p:tavLst>
                                        <p:tav tm="0">
                                          <p:val>
                                            <p:fltVal val="0"/>
                                          </p:val>
                                        </p:tav>
                                        <p:tav tm="100000">
                                          <p:val>
                                            <p:strVal val="#ppt_w"/>
                                          </p:val>
                                        </p:tav>
                                      </p:tavLst>
                                    </p:anim>
                                    <p:anim calcmode="lin" valueType="num">
                                      <p:cBhvr>
                                        <p:cTn id="8" dur="500" fill="hold"/>
                                        <p:tgtEl>
                                          <p:spTgt spid="93"/>
                                        </p:tgtEl>
                                        <p:attrNameLst>
                                          <p:attrName>ppt_h</p:attrName>
                                        </p:attrNameLst>
                                      </p:cBhvr>
                                      <p:tavLst>
                                        <p:tav tm="0">
                                          <p:val>
                                            <p:fltVal val="0"/>
                                          </p:val>
                                        </p:tav>
                                        <p:tav tm="100000">
                                          <p:val>
                                            <p:strVal val="#ppt_h"/>
                                          </p:val>
                                        </p:tav>
                                      </p:tavLst>
                                    </p:anim>
                                    <p:animEffect transition="in" filter="fade">
                                      <p:cBhvr>
                                        <p:cTn id="9" dur="500"/>
                                        <p:tgtEl>
                                          <p:spTgt spid="93"/>
                                        </p:tgtEl>
                                      </p:cBhvr>
                                    </p:animEffect>
                                  </p:childTnLst>
                                </p:cTn>
                              </p:par>
                            </p:childTnLst>
                          </p:cTn>
                        </p:par>
                      </p:childTnLst>
                    </p:cTn>
                  </p:par>
                  <p:par>
                    <p:cTn id="10" fill="hold">
                      <p:stCondLst>
                        <p:cond delay="indefinite"/>
                      </p:stCondLst>
                      <p:childTnLst>
                        <p:par>
                          <p:cTn id="11" fill="hold">
                            <p:stCondLst>
                              <p:cond delay="0"/>
                            </p:stCondLst>
                            <p:childTnLst>
                              <p:par>
                                <p:cTn id="12" presetID="22" presetClass="entr" presetSubtype="1" fill="hold" grpId="0" nodeType="clickEffect">
                                  <p:stCondLst>
                                    <p:cond delay="0"/>
                                  </p:stCondLst>
                                  <p:childTnLst>
                                    <p:set>
                                      <p:cBhvr>
                                        <p:cTn id="13" dur="1" fill="hold">
                                          <p:stCondLst>
                                            <p:cond delay="0"/>
                                          </p:stCondLst>
                                        </p:cTn>
                                        <p:tgtEl>
                                          <p:spTgt spid="108"/>
                                        </p:tgtEl>
                                        <p:attrNameLst>
                                          <p:attrName>style.visibility</p:attrName>
                                        </p:attrNameLst>
                                      </p:cBhvr>
                                      <p:to>
                                        <p:strVal val="visible"/>
                                      </p:to>
                                    </p:set>
                                    <p:animEffect transition="in" filter="wipe(up)">
                                      <p:cBhvr>
                                        <p:cTn id="14" dur="500"/>
                                        <p:tgtEl>
                                          <p:spTgt spid="108"/>
                                        </p:tgtEl>
                                      </p:cBhvr>
                                    </p:animEffect>
                                  </p:childTnLst>
                                </p:cTn>
                              </p:par>
                            </p:childTnLst>
                          </p:cTn>
                        </p:par>
                      </p:childTnLst>
                    </p:cTn>
                  </p:par>
                  <p:par>
                    <p:cTn id="15" fill="hold">
                      <p:stCondLst>
                        <p:cond delay="indefinite"/>
                      </p:stCondLst>
                      <p:childTnLst>
                        <p:par>
                          <p:cTn id="16" fill="hold">
                            <p:stCondLst>
                              <p:cond delay="0"/>
                            </p:stCondLst>
                            <p:childTnLst>
                              <p:par>
                                <p:cTn id="17" presetID="22" presetClass="entr" presetSubtype="2" fill="hold" grpId="0" nodeType="clickEffect">
                                  <p:stCondLst>
                                    <p:cond delay="0"/>
                                  </p:stCondLst>
                                  <p:childTnLst>
                                    <p:set>
                                      <p:cBhvr>
                                        <p:cTn id="18" dur="1" fill="hold">
                                          <p:stCondLst>
                                            <p:cond delay="0"/>
                                          </p:stCondLst>
                                        </p:cTn>
                                        <p:tgtEl>
                                          <p:spTgt spid="117">
                                            <p:bg/>
                                          </p:spTgt>
                                        </p:tgtEl>
                                        <p:attrNameLst>
                                          <p:attrName>style.visibility</p:attrName>
                                        </p:attrNameLst>
                                      </p:cBhvr>
                                      <p:to>
                                        <p:strVal val="visible"/>
                                      </p:to>
                                    </p:set>
                                    <p:animEffect transition="in" filter="wipe(right)">
                                      <p:cBhvr>
                                        <p:cTn id="19" dur="500"/>
                                        <p:tgtEl>
                                          <p:spTgt spid="117">
                                            <p:bg/>
                                          </p:spTgt>
                                        </p:tgtEl>
                                      </p:cBhvr>
                                    </p:animEffect>
                                  </p:childTnLst>
                                </p:cTn>
                              </p:par>
                            </p:childTnLst>
                          </p:cTn>
                        </p:par>
                      </p:childTnLst>
                    </p:cTn>
                  </p:par>
                  <p:par>
                    <p:cTn id="20" fill="hold">
                      <p:stCondLst>
                        <p:cond delay="indefinite"/>
                      </p:stCondLst>
                      <p:childTnLst>
                        <p:par>
                          <p:cTn id="21" fill="hold">
                            <p:stCondLst>
                              <p:cond delay="0"/>
                            </p:stCondLst>
                            <p:childTnLst>
                              <p:par>
                                <p:cTn id="22" presetID="22" presetClass="entr" presetSubtype="2" fill="hold" grpId="0" nodeType="clickEffect">
                                  <p:stCondLst>
                                    <p:cond delay="0"/>
                                  </p:stCondLst>
                                  <p:childTnLst>
                                    <p:set>
                                      <p:cBhvr>
                                        <p:cTn id="23" dur="1" fill="hold">
                                          <p:stCondLst>
                                            <p:cond delay="0"/>
                                          </p:stCondLst>
                                        </p:cTn>
                                        <p:tgtEl>
                                          <p:spTgt spid="117">
                                            <p:txEl>
                                              <p:pRg st="0" end="0"/>
                                            </p:txEl>
                                          </p:spTgt>
                                        </p:tgtEl>
                                        <p:attrNameLst>
                                          <p:attrName>style.visibility</p:attrName>
                                        </p:attrNameLst>
                                      </p:cBhvr>
                                      <p:to>
                                        <p:strVal val="visible"/>
                                      </p:to>
                                    </p:set>
                                    <p:animEffect transition="in" filter="wipe(right)">
                                      <p:cBhvr>
                                        <p:cTn id="24" dur="500"/>
                                        <p:tgtEl>
                                          <p:spTgt spid="117">
                                            <p:txEl>
                                              <p:pRg st="0" end="0"/>
                                            </p:txEl>
                                          </p:spTgt>
                                        </p:tgtEl>
                                      </p:cBhvr>
                                    </p:animEffect>
                                  </p:childTnLst>
                                </p:cTn>
                              </p:par>
                            </p:childTnLst>
                          </p:cTn>
                        </p:par>
                      </p:childTnLst>
                    </p:cTn>
                  </p:par>
                  <p:par>
                    <p:cTn id="25" fill="hold">
                      <p:stCondLst>
                        <p:cond delay="indefinite"/>
                      </p:stCondLst>
                      <p:childTnLst>
                        <p:par>
                          <p:cTn id="26" fill="hold">
                            <p:stCondLst>
                              <p:cond delay="0"/>
                            </p:stCondLst>
                            <p:childTnLst>
                              <p:par>
                                <p:cTn id="27" presetID="22" presetClass="entr" presetSubtype="2" fill="hold" grpId="0" nodeType="clickEffect">
                                  <p:stCondLst>
                                    <p:cond delay="0"/>
                                  </p:stCondLst>
                                  <p:childTnLst>
                                    <p:set>
                                      <p:cBhvr>
                                        <p:cTn id="28" dur="1" fill="hold">
                                          <p:stCondLst>
                                            <p:cond delay="0"/>
                                          </p:stCondLst>
                                        </p:cTn>
                                        <p:tgtEl>
                                          <p:spTgt spid="117">
                                            <p:txEl>
                                              <p:pRg st="1" end="1"/>
                                            </p:txEl>
                                          </p:spTgt>
                                        </p:tgtEl>
                                        <p:attrNameLst>
                                          <p:attrName>style.visibility</p:attrName>
                                        </p:attrNameLst>
                                      </p:cBhvr>
                                      <p:to>
                                        <p:strVal val="visible"/>
                                      </p:to>
                                    </p:set>
                                    <p:animEffect transition="in" filter="wipe(right)">
                                      <p:cBhvr>
                                        <p:cTn id="29" dur="500"/>
                                        <p:tgtEl>
                                          <p:spTgt spid="117">
                                            <p:txEl>
                                              <p:pRg st="1" end="1"/>
                                            </p:txEl>
                                          </p:spTgt>
                                        </p:tgtEl>
                                      </p:cBhvr>
                                    </p:animEffect>
                                  </p:childTnLst>
                                </p:cTn>
                              </p:par>
                            </p:childTnLst>
                          </p:cTn>
                        </p:par>
                      </p:childTnLst>
                    </p:cTn>
                  </p:par>
                  <p:par>
                    <p:cTn id="30" fill="hold">
                      <p:stCondLst>
                        <p:cond delay="indefinite"/>
                      </p:stCondLst>
                      <p:childTnLst>
                        <p:par>
                          <p:cTn id="31" fill="hold">
                            <p:stCondLst>
                              <p:cond delay="0"/>
                            </p:stCondLst>
                            <p:childTnLst>
                              <p:par>
                                <p:cTn id="32" presetID="22" presetClass="entr" presetSubtype="2" fill="hold" grpId="0" nodeType="clickEffect">
                                  <p:stCondLst>
                                    <p:cond delay="0"/>
                                  </p:stCondLst>
                                  <p:childTnLst>
                                    <p:set>
                                      <p:cBhvr>
                                        <p:cTn id="33" dur="1" fill="hold">
                                          <p:stCondLst>
                                            <p:cond delay="0"/>
                                          </p:stCondLst>
                                        </p:cTn>
                                        <p:tgtEl>
                                          <p:spTgt spid="117">
                                            <p:txEl>
                                              <p:pRg st="2" end="2"/>
                                            </p:txEl>
                                          </p:spTgt>
                                        </p:tgtEl>
                                        <p:attrNameLst>
                                          <p:attrName>style.visibility</p:attrName>
                                        </p:attrNameLst>
                                      </p:cBhvr>
                                      <p:to>
                                        <p:strVal val="visible"/>
                                      </p:to>
                                    </p:set>
                                    <p:animEffect transition="in" filter="wipe(right)">
                                      <p:cBhvr>
                                        <p:cTn id="34" dur="500"/>
                                        <p:tgtEl>
                                          <p:spTgt spid="117">
                                            <p:txEl>
                                              <p:pRg st="2" end="2"/>
                                            </p:txEl>
                                          </p:spTgt>
                                        </p:tgtEl>
                                      </p:cBhvr>
                                    </p:animEffect>
                                  </p:childTnLst>
                                </p:cTn>
                              </p:par>
                            </p:childTnLst>
                          </p:cTn>
                        </p:par>
                      </p:childTnLst>
                    </p:cTn>
                  </p:par>
                  <p:par>
                    <p:cTn id="35" fill="hold">
                      <p:stCondLst>
                        <p:cond delay="indefinite"/>
                      </p:stCondLst>
                      <p:childTnLst>
                        <p:par>
                          <p:cTn id="36" fill="hold">
                            <p:stCondLst>
                              <p:cond delay="0"/>
                            </p:stCondLst>
                            <p:childTnLst>
                              <p:par>
                                <p:cTn id="37" presetID="22" presetClass="entr" presetSubtype="2" fill="hold" grpId="0" nodeType="clickEffect">
                                  <p:stCondLst>
                                    <p:cond delay="0"/>
                                  </p:stCondLst>
                                  <p:childTnLst>
                                    <p:set>
                                      <p:cBhvr>
                                        <p:cTn id="38" dur="1" fill="hold">
                                          <p:stCondLst>
                                            <p:cond delay="0"/>
                                          </p:stCondLst>
                                        </p:cTn>
                                        <p:tgtEl>
                                          <p:spTgt spid="117">
                                            <p:txEl>
                                              <p:pRg st="3" end="3"/>
                                            </p:txEl>
                                          </p:spTgt>
                                        </p:tgtEl>
                                        <p:attrNameLst>
                                          <p:attrName>style.visibility</p:attrName>
                                        </p:attrNameLst>
                                      </p:cBhvr>
                                      <p:to>
                                        <p:strVal val="visible"/>
                                      </p:to>
                                    </p:set>
                                    <p:animEffect transition="in" filter="wipe(right)">
                                      <p:cBhvr>
                                        <p:cTn id="39" dur="500"/>
                                        <p:tgtEl>
                                          <p:spTgt spid="117">
                                            <p:txEl>
                                              <p:pRg st="3" end="3"/>
                                            </p:txEl>
                                          </p:spTgt>
                                        </p:tgtEl>
                                      </p:cBhvr>
                                    </p:animEffect>
                                  </p:childTnLst>
                                </p:cTn>
                              </p:par>
                            </p:childTnLst>
                          </p:cTn>
                        </p:par>
                      </p:childTnLst>
                    </p:cTn>
                  </p:par>
                  <p:par>
                    <p:cTn id="40" fill="hold">
                      <p:stCondLst>
                        <p:cond delay="indefinite"/>
                      </p:stCondLst>
                      <p:childTnLst>
                        <p:par>
                          <p:cTn id="41" fill="hold">
                            <p:stCondLst>
                              <p:cond delay="0"/>
                            </p:stCondLst>
                            <p:childTnLst>
                              <p:par>
                                <p:cTn id="42" presetID="14" presetClass="entr" presetSubtype="10" fill="hold" grpId="0" nodeType="clickEffect">
                                  <p:stCondLst>
                                    <p:cond delay="0"/>
                                  </p:stCondLst>
                                  <p:childTnLst>
                                    <p:set>
                                      <p:cBhvr>
                                        <p:cTn id="43" dur="1" fill="hold">
                                          <p:stCondLst>
                                            <p:cond delay="0"/>
                                          </p:stCondLst>
                                        </p:cTn>
                                        <p:tgtEl>
                                          <p:spTgt spid="23"/>
                                        </p:tgtEl>
                                        <p:attrNameLst>
                                          <p:attrName>style.visibility</p:attrName>
                                        </p:attrNameLst>
                                      </p:cBhvr>
                                      <p:to>
                                        <p:strVal val="visible"/>
                                      </p:to>
                                    </p:set>
                                    <p:animEffect transition="in" filter="randombar(horizontal)">
                                      <p:cBhvr>
                                        <p:cTn id="44" dur="500"/>
                                        <p:tgtEl>
                                          <p:spTgt spid="23"/>
                                        </p:tgtEl>
                                      </p:cBhvr>
                                    </p:animEffect>
                                  </p:childTnLst>
                                </p:cTn>
                              </p:par>
                            </p:childTnLst>
                          </p:cTn>
                        </p:par>
                      </p:childTnLst>
                    </p:cTn>
                  </p:par>
                  <p:par>
                    <p:cTn id="45" fill="hold">
                      <p:stCondLst>
                        <p:cond delay="indefinite"/>
                      </p:stCondLst>
                      <p:childTnLst>
                        <p:par>
                          <p:cTn id="46" fill="hold">
                            <p:stCondLst>
                              <p:cond delay="0"/>
                            </p:stCondLst>
                            <p:childTnLst>
                              <p:par>
                                <p:cTn id="47" presetID="14" presetClass="entr" presetSubtype="10" fill="hold" grpId="0" nodeType="clickEffect">
                                  <p:stCondLst>
                                    <p:cond delay="0"/>
                                  </p:stCondLst>
                                  <p:childTnLst>
                                    <p:set>
                                      <p:cBhvr>
                                        <p:cTn id="48" dur="1" fill="hold">
                                          <p:stCondLst>
                                            <p:cond delay="0"/>
                                          </p:stCondLst>
                                        </p:cTn>
                                        <p:tgtEl>
                                          <p:spTgt spid="24"/>
                                        </p:tgtEl>
                                        <p:attrNameLst>
                                          <p:attrName>style.visibility</p:attrName>
                                        </p:attrNameLst>
                                      </p:cBhvr>
                                      <p:to>
                                        <p:strVal val="visible"/>
                                      </p:to>
                                    </p:set>
                                    <p:animEffect transition="in" filter="randombar(horizontal)">
                                      <p:cBhvr>
                                        <p:cTn id="49" dur="500"/>
                                        <p:tgtEl>
                                          <p:spTgt spid="24"/>
                                        </p:tgtEl>
                                      </p:cBhvr>
                                    </p:animEffect>
                                  </p:childTnLst>
                                </p:cTn>
                              </p:par>
                            </p:childTnLst>
                          </p:cTn>
                        </p:par>
                      </p:childTnLst>
                    </p:cTn>
                  </p:par>
                  <p:par>
                    <p:cTn id="50" fill="hold">
                      <p:stCondLst>
                        <p:cond delay="indefinite"/>
                      </p:stCondLst>
                      <p:childTnLst>
                        <p:par>
                          <p:cTn id="51" fill="hold">
                            <p:stCondLst>
                              <p:cond delay="0"/>
                            </p:stCondLst>
                            <p:childTnLst>
                              <p:par>
                                <p:cTn id="52" presetID="14" presetClass="entr" presetSubtype="10" fill="hold" grpId="0" nodeType="clickEffect">
                                  <p:stCondLst>
                                    <p:cond delay="0"/>
                                  </p:stCondLst>
                                  <p:childTnLst>
                                    <p:set>
                                      <p:cBhvr>
                                        <p:cTn id="53" dur="1" fill="hold">
                                          <p:stCondLst>
                                            <p:cond delay="0"/>
                                          </p:stCondLst>
                                        </p:cTn>
                                        <p:tgtEl>
                                          <p:spTgt spid="25"/>
                                        </p:tgtEl>
                                        <p:attrNameLst>
                                          <p:attrName>style.visibility</p:attrName>
                                        </p:attrNameLst>
                                      </p:cBhvr>
                                      <p:to>
                                        <p:strVal val="visible"/>
                                      </p:to>
                                    </p:set>
                                    <p:animEffect transition="in" filter="randombar(horizontal)">
                                      <p:cBhvr>
                                        <p:cTn id="54" dur="500"/>
                                        <p:tgtEl>
                                          <p:spTgt spid="25"/>
                                        </p:tgtEl>
                                      </p:cBhvr>
                                    </p:animEffect>
                                  </p:childTnLst>
                                </p:cTn>
                              </p:par>
                            </p:childTnLst>
                          </p:cTn>
                        </p:par>
                      </p:childTnLst>
                    </p:cTn>
                  </p:par>
                  <p:par>
                    <p:cTn id="55" fill="hold">
                      <p:stCondLst>
                        <p:cond delay="indefinite"/>
                      </p:stCondLst>
                      <p:childTnLst>
                        <p:par>
                          <p:cTn id="56" fill="hold">
                            <p:stCondLst>
                              <p:cond delay="0"/>
                            </p:stCondLst>
                            <p:childTnLst>
                              <p:par>
                                <p:cTn id="57" presetID="14" presetClass="entr" presetSubtype="10" fill="hold" grpId="0" nodeType="clickEffect">
                                  <p:stCondLst>
                                    <p:cond delay="0"/>
                                  </p:stCondLst>
                                  <p:childTnLst>
                                    <p:set>
                                      <p:cBhvr>
                                        <p:cTn id="58" dur="1" fill="hold">
                                          <p:stCondLst>
                                            <p:cond delay="0"/>
                                          </p:stCondLst>
                                        </p:cTn>
                                        <p:tgtEl>
                                          <p:spTgt spid="26"/>
                                        </p:tgtEl>
                                        <p:attrNameLst>
                                          <p:attrName>style.visibility</p:attrName>
                                        </p:attrNameLst>
                                      </p:cBhvr>
                                      <p:to>
                                        <p:strVal val="visible"/>
                                      </p:to>
                                    </p:set>
                                    <p:animEffect transition="in" filter="randombar(horizontal)">
                                      <p:cBhvr>
                                        <p:cTn id="59" dur="500"/>
                                        <p:tgtEl>
                                          <p:spTgt spid="26"/>
                                        </p:tgtEl>
                                      </p:cBhvr>
                                    </p:animEffect>
                                  </p:childTnLst>
                                </p:cTn>
                              </p:par>
                            </p:childTnLst>
                          </p:cTn>
                        </p:par>
                      </p:childTnLst>
                    </p:cTn>
                  </p:par>
                  <p:par>
                    <p:cTn id="60" fill="hold">
                      <p:stCondLst>
                        <p:cond delay="indefinite"/>
                      </p:stCondLst>
                      <p:childTnLst>
                        <p:par>
                          <p:cTn id="61" fill="hold">
                            <p:stCondLst>
                              <p:cond delay="0"/>
                            </p:stCondLst>
                            <p:childTnLst>
                              <p:par>
                                <p:cTn id="62" presetID="14" presetClass="entr" presetSubtype="10" fill="hold" grpId="0" nodeType="clickEffect">
                                  <p:stCondLst>
                                    <p:cond delay="0"/>
                                  </p:stCondLst>
                                  <p:childTnLst>
                                    <p:set>
                                      <p:cBhvr>
                                        <p:cTn id="63" dur="1" fill="hold">
                                          <p:stCondLst>
                                            <p:cond delay="0"/>
                                          </p:stCondLst>
                                        </p:cTn>
                                        <p:tgtEl>
                                          <p:spTgt spid="27"/>
                                        </p:tgtEl>
                                        <p:attrNameLst>
                                          <p:attrName>style.visibility</p:attrName>
                                        </p:attrNameLst>
                                      </p:cBhvr>
                                      <p:to>
                                        <p:strVal val="visible"/>
                                      </p:to>
                                    </p:set>
                                    <p:animEffect transition="in" filter="randombar(horizontal)">
                                      <p:cBhvr>
                                        <p:cTn id="64" dur="500"/>
                                        <p:tgtEl>
                                          <p:spTgt spid="27"/>
                                        </p:tgtEl>
                                      </p:cBhvr>
                                    </p:animEffect>
                                  </p:childTnLst>
                                </p:cTn>
                              </p:par>
                            </p:childTnLst>
                          </p:cTn>
                        </p:par>
                      </p:childTnLst>
                    </p:cTn>
                  </p:par>
                  <p:par>
                    <p:cTn id="65" fill="hold">
                      <p:stCondLst>
                        <p:cond delay="indefinite"/>
                      </p:stCondLst>
                      <p:childTnLst>
                        <p:par>
                          <p:cTn id="66" fill="hold">
                            <p:stCondLst>
                              <p:cond delay="0"/>
                            </p:stCondLst>
                            <p:childTnLst>
                              <p:par>
                                <p:cTn id="67" presetID="14" presetClass="entr" presetSubtype="10" fill="hold" grpId="0" nodeType="clickEffect">
                                  <p:stCondLst>
                                    <p:cond delay="0"/>
                                  </p:stCondLst>
                                  <p:childTnLst>
                                    <p:set>
                                      <p:cBhvr>
                                        <p:cTn id="68" dur="1" fill="hold">
                                          <p:stCondLst>
                                            <p:cond delay="0"/>
                                          </p:stCondLst>
                                        </p:cTn>
                                        <p:tgtEl>
                                          <p:spTgt spid="28"/>
                                        </p:tgtEl>
                                        <p:attrNameLst>
                                          <p:attrName>style.visibility</p:attrName>
                                        </p:attrNameLst>
                                      </p:cBhvr>
                                      <p:to>
                                        <p:strVal val="visible"/>
                                      </p:to>
                                    </p:set>
                                    <p:animEffect transition="in" filter="randombar(horizontal)">
                                      <p:cBhvr>
                                        <p:cTn id="69" dur="500"/>
                                        <p:tgtEl>
                                          <p:spTgt spid="28"/>
                                        </p:tgtEl>
                                      </p:cBhvr>
                                    </p:animEffect>
                                  </p:childTnLst>
                                </p:cTn>
                              </p:par>
                            </p:childTnLst>
                          </p:cTn>
                        </p:par>
                      </p:childTnLst>
                    </p:cTn>
                  </p:par>
                  <p:par>
                    <p:cTn id="70" fill="hold">
                      <p:stCondLst>
                        <p:cond delay="indefinite"/>
                      </p:stCondLst>
                      <p:childTnLst>
                        <p:par>
                          <p:cTn id="71" fill="hold">
                            <p:stCondLst>
                              <p:cond delay="0"/>
                            </p:stCondLst>
                            <p:childTnLst>
                              <p:par>
                                <p:cTn id="72" presetID="14" presetClass="entr" presetSubtype="10" fill="hold" grpId="0" nodeType="clickEffect">
                                  <p:stCondLst>
                                    <p:cond delay="0"/>
                                  </p:stCondLst>
                                  <p:childTnLst>
                                    <p:set>
                                      <p:cBhvr>
                                        <p:cTn id="73" dur="1" fill="hold">
                                          <p:stCondLst>
                                            <p:cond delay="0"/>
                                          </p:stCondLst>
                                        </p:cTn>
                                        <p:tgtEl>
                                          <p:spTgt spid="29"/>
                                        </p:tgtEl>
                                        <p:attrNameLst>
                                          <p:attrName>style.visibility</p:attrName>
                                        </p:attrNameLst>
                                      </p:cBhvr>
                                      <p:to>
                                        <p:strVal val="visible"/>
                                      </p:to>
                                    </p:set>
                                    <p:animEffect transition="in" filter="randombar(horizontal)">
                                      <p:cBhvr>
                                        <p:cTn id="74" dur="500"/>
                                        <p:tgtEl>
                                          <p:spTgt spid="29"/>
                                        </p:tgtEl>
                                      </p:cBhvr>
                                    </p:animEffect>
                                  </p:childTnLst>
                                </p:cTn>
                              </p:par>
                            </p:childTnLst>
                          </p:cTn>
                        </p:par>
                      </p:childTnLst>
                    </p:cTn>
                  </p:par>
                  <p:par>
                    <p:cTn id="75" fill="hold">
                      <p:stCondLst>
                        <p:cond delay="indefinite"/>
                      </p:stCondLst>
                      <p:childTnLst>
                        <p:par>
                          <p:cTn id="76" fill="hold">
                            <p:stCondLst>
                              <p:cond delay="0"/>
                            </p:stCondLst>
                            <p:childTnLst>
                              <p:par>
                                <p:cTn id="77" presetID="14" presetClass="entr" presetSubtype="10" fill="hold" grpId="0" nodeType="clickEffect">
                                  <p:stCondLst>
                                    <p:cond delay="0"/>
                                  </p:stCondLst>
                                  <p:childTnLst>
                                    <p:set>
                                      <p:cBhvr>
                                        <p:cTn id="78" dur="1" fill="hold">
                                          <p:stCondLst>
                                            <p:cond delay="0"/>
                                          </p:stCondLst>
                                        </p:cTn>
                                        <p:tgtEl>
                                          <p:spTgt spid="30"/>
                                        </p:tgtEl>
                                        <p:attrNameLst>
                                          <p:attrName>style.visibility</p:attrName>
                                        </p:attrNameLst>
                                      </p:cBhvr>
                                      <p:to>
                                        <p:strVal val="visible"/>
                                      </p:to>
                                    </p:set>
                                    <p:animEffect transition="in" filter="randombar(horizontal)">
                                      <p:cBhvr>
                                        <p:cTn id="79" dur="500"/>
                                        <p:tgtEl>
                                          <p:spTgt spid="30"/>
                                        </p:tgtEl>
                                      </p:cBhvr>
                                    </p:animEffect>
                                  </p:childTnLst>
                                </p:cTn>
                              </p:par>
                            </p:childTnLst>
                          </p:cTn>
                        </p:par>
                      </p:childTnLst>
                    </p:cTn>
                  </p:par>
                  <p:par>
                    <p:cTn id="80" fill="hold">
                      <p:stCondLst>
                        <p:cond delay="indefinite"/>
                      </p:stCondLst>
                      <p:childTnLst>
                        <p:par>
                          <p:cTn id="81" fill="hold">
                            <p:stCondLst>
                              <p:cond delay="0"/>
                            </p:stCondLst>
                            <p:childTnLst>
                              <p:par>
                                <p:cTn id="82" presetID="22" presetClass="entr" presetSubtype="4" fill="hold" grpId="0" nodeType="clickEffect">
                                  <p:stCondLst>
                                    <p:cond delay="0"/>
                                  </p:stCondLst>
                                  <p:childTnLst>
                                    <p:set>
                                      <p:cBhvr>
                                        <p:cTn id="83" dur="1" fill="hold">
                                          <p:stCondLst>
                                            <p:cond delay="0"/>
                                          </p:stCondLst>
                                        </p:cTn>
                                        <p:tgtEl>
                                          <p:spTgt spid="32"/>
                                        </p:tgtEl>
                                        <p:attrNameLst>
                                          <p:attrName>style.visibility</p:attrName>
                                        </p:attrNameLst>
                                      </p:cBhvr>
                                      <p:to>
                                        <p:strVal val="visible"/>
                                      </p:to>
                                    </p:set>
                                    <p:animEffect transition="in" filter="wipe(down)">
                                      <p:cBhvr>
                                        <p:cTn id="84" dur="500"/>
                                        <p:tgtEl>
                                          <p:spTgt spid="32"/>
                                        </p:tgtEl>
                                      </p:cBhvr>
                                    </p:animEffect>
                                  </p:childTnLst>
                                </p:cTn>
                              </p:par>
                            </p:childTnLst>
                          </p:cTn>
                        </p:par>
                      </p:childTnLst>
                    </p:cTn>
                  </p:par>
                </p:childTnLst>
              </p:cTn>
              <p:prevCondLst>
                <p:cond evt="onPrev" delay="0">
                  <p:tgtEl>
                    <p:sldTgt/>
                  </p:tgtEl>
                </p:cond>
              </p:prevCondLst>
              <p:nextCondLst>
                <p:cond evt="onNext" delay="0">
                  <p:tgtEl>
                    <p:sldTgt/>
                  </p:tgtEl>
                </p:cond>
              </p:nextCondLst>
            </p:seq>
            <p:video>
              <p:cMediaNode vol="80000">
                <p:cTn id="85" fill="hold" display="0">
                  <p:stCondLst>
                    <p:cond delay="indefinite"/>
                  </p:stCondLst>
                </p:cTn>
                <p:tgtEl>
                  <p:spTgt spid="93"/>
                </p:tgtEl>
              </p:cMediaNode>
            </p:video>
          </p:childTnLst>
        </p:cTn>
      </p:par>
    </p:tnLst>
    <p:bldLst>
      <p:bldP spid="108" grpId="0" animBg="1"/>
      <p:bldP spid="117" grpId="0" build="p" animBg="1"/>
      <p:bldP spid="23" grpId="0" animBg="1"/>
      <p:bldP spid="24" grpId="0" animBg="1"/>
      <p:bldP spid="25" grpId="0" animBg="1"/>
      <p:bldP spid="26" grpId="0" animBg="1"/>
      <p:bldP spid="27" grpId="0" animBg="1"/>
      <p:bldP spid="28" grpId="0" animBg="1"/>
      <p:bldP spid="29" grpId="0" animBg="1"/>
      <p:bldP spid="30" grpId="0" animBg="1"/>
      <p:bldP spid="32" grpId="0" animBg="1"/>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01688" y="2943580"/>
            <a:ext cx="10515600" cy="1325563"/>
          </a:xfrm>
        </p:spPr>
        <p:txBody>
          <a:bodyPr/>
          <a:lstStyle/>
          <a:p>
            <a:pPr algn="ctr"/>
            <a:r>
              <a:rPr lang="fa-IR" b="1">
                <a:solidFill>
                  <a:srgbClr val="FFFF00"/>
                </a:solidFill>
                <a:cs typeface="B Zar" panose="00000400000000000000" pitchFamily="2" charset="-78"/>
              </a:rPr>
              <a:t>«و </a:t>
            </a:r>
            <a:r>
              <a:rPr lang="fa-IR" b="1" dirty="0">
                <a:solidFill>
                  <a:srgbClr val="FFFF00"/>
                </a:solidFill>
                <a:cs typeface="B Zar" panose="00000400000000000000" pitchFamily="2" charset="-78"/>
              </a:rPr>
              <a:t>آخِرُ </a:t>
            </a:r>
            <a:r>
              <a:rPr lang="fa-IR" b="1">
                <a:solidFill>
                  <a:srgbClr val="FFFF00"/>
                </a:solidFill>
                <a:cs typeface="B Zar" panose="00000400000000000000" pitchFamily="2" charset="-78"/>
              </a:rPr>
              <a:t>دَعواهُم أنِ </a:t>
            </a:r>
            <a:r>
              <a:rPr lang="fa-IR" b="1" dirty="0">
                <a:solidFill>
                  <a:srgbClr val="FFFF00"/>
                </a:solidFill>
                <a:cs typeface="B Zar" panose="00000400000000000000" pitchFamily="2" charset="-78"/>
              </a:rPr>
              <a:t>الحمدُ لله </a:t>
            </a:r>
            <a:r>
              <a:rPr lang="fa-IR" b="1">
                <a:solidFill>
                  <a:srgbClr val="FFFF00"/>
                </a:solidFill>
                <a:cs typeface="B Zar" panose="00000400000000000000" pitchFamily="2" charset="-78"/>
              </a:rPr>
              <a:t>ربّ العالَمین»</a:t>
            </a:r>
            <a:endParaRPr lang="fa-IR" b="1" dirty="0">
              <a:solidFill>
                <a:srgbClr val="FFFF00"/>
              </a:solidFill>
              <a:cs typeface="B Zar" panose="00000400000000000000" pitchFamily="2" charset="-78"/>
            </a:endParaRPr>
          </a:p>
        </p:txBody>
      </p:sp>
    </p:spTree>
    <p:extLst>
      <p:ext uri="{BB962C8B-B14F-4D97-AF65-F5344CB8AC3E}">
        <p14:creationId xmlns:p14="http://schemas.microsoft.com/office/powerpoint/2010/main" val="2709643114"/>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1782</TotalTime>
  <Words>2364</Words>
  <Application>Microsoft Office PowerPoint</Application>
  <PresentationFormat>Custom</PresentationFormat>
  <Paragraphs>383</Paragraphs>
  <Slides>30</Slides>
  <Notes>1</Notes>
  <HiddenSlides>0</HiddenSlides>
  <MMClips>24</MMClips>
  <ScaleCrop>false</ScaleCrop>
  <HeadingPairs>
    <vt:vector size="6" baseType="variant">
      <vt:variant>
        <vt:lpstr>Fonts Used</vt:lpstr>
      </vt:variant>
      <vt:variant>
        <vt:i4>11</vt:i4>
      </vt:variant>
      <vt:variant>
        <vt:lpstr>Theme</vt:lpstr>
      </vt:variant>
      <vt:variant>
        <vt:i4>1</vt:i4>
      </vt:variant>
      <vt:variant>
        <vt:lpstr>Slide Titles</vt:lpstr>
      </vt:variant>
      <vt:variant>
        <vt:i4>30</vt:i4>
      </vt:variant>
    </vt:vector>
  </HeadingPairs>
  <TitlesOfParts>
    <vt:vector size="42" baseType="lpstr">
      <vt:lpstr>Arial</vt:lpstr>
      <vt:lpstr>B Lotus</vt:lpstr>
      <vt:lpstr>B Mitra</vt:lpstr>
      <vt:lpstr>B Titr</vt:lpstr>
      <vt:lpstr>B Zar</vt:lpstr>
      <vt:lpstr>B Zar </vt:lpstr>
      <vt:lpstr>Calibri</vt:lpstr>
      <vt:lpstr>Calibri Light</vt:lpstr>
      <vt:lpstr>IranNastaliq</vt:lpstr>
      <vt:lpstr>Noor_Titr</vt:lpstr>
      <vt:lpstr>tahoma</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«و آخِرُ دَعواهُم أنِ الحمدُ لله ربّ العالَمین»</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Administrator</dc:creator>
  <cp:lastModifiedBy>a</cp:lastModifiedBy>
  <cp:revision>260</cp:revision>
  <dcterms:created xsi:type="dcterms:W3CDTF">2023-01-15T12:58:36Z</dcterms:created>
  <dcterms:modified xsi:type="dcterms:W3CDTF">2023-01-25T13:50:40Z</dcterms:modified>
</cp:coreProperties>
</file>