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95" r:id="rId3"/>
    <p:sldId id="290" r:id="rId4"/>
    <p:sldId id="292" r:id="rId5"/>
    <p:sldId id="291" r:id="rId6"/>
    <p:sldId id="275" r:id="rId7"/>
    <p:sldId id="277" r:id="rId8"/>
    <p:sldId id="256" r:id="rId9"/>
    <p:sldId id="296" r:id="rId10"/>
    <p:sldId id="258" r:id="rId11"/>
    <p:sldId id="259" r:id="rId12"/>
    <p:sldId id="298" r:id="rId13"/>
    <p:sldId id="299" r:id="rId14"/>
    <p:sldId id="300" r:id="rId15"/>
    <p:sldId id="301" r:id="rId16"/>
    <p:sldId id="302" r:id="rId17"/>
    <p:sldId id="303" r:id="rId18"/>
    <p:sldId id="278" r:id="rId19"/>
    <p:sldId id="279" r:id="rId20"/>
    <p:sldId id="260" r:id="rId21"/>
    <p:sldId id="261" r:id="rId22"/>
    <p:sldId id="262" r:id="rId23"/>
    <p:sldId id="286" r:id="rId24"/>
    <p:sldId id="285" r:id="rId25"/>
    <p:sldId id="287" r:id="rId26"/>
    <p:sldId id="288" r:id="rId27"/>
    <p:sldId id="289" r:id="rId28"/>
    <p:sldId id="264" r:id="rId29"/>
    <p:sldId id="265" r:id="rId30"/>
    <p:sldId id="266" r:id="rId31"/>
    <p:sldId id="267" r:id="rId32"/>
    <p:sldId id="268" r:id="rId33"/>
    <p:sldId id="269" r:id="rId34"/>
    <p:sldId id="270" r:id="rId35"/>
    <p:sldId id="304" r:id="rId36"/>
    <p:sldId id="305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627298-D565-499D-B0AD-E277A4FC221A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56F38036-6605-4DF3-B9AF-4E967CF42736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اختلال در فهم</a:t>
          </a:r>
          <a:endParaRPr lang="en-US" dirty="0">
            <a:cs typeface="B Titr" panose="00000700000000000000" pitchFamily="2" charset="-78"/>
          </a:endParaRPr>
        </a:p>
      </dgm:t>
    </dgm:pt>
    <dgm:pt modelId="{8297DF42-304F-4D5F-B513-39464B44B478}" type="parTrans" cxnId="{EF8D3B2A-3A9F-4455-B3A0-9045BB7D6247}">
      <dgm:prSet/>
      <dgm:spPr/>
      <dgm:t>
        <a:bodyPr/>
        <a:lstStyle/>
        <a:p>
          <a:endParaRPr lang="en-US"/>
        </a:p>
      </dgm:t>
    </dgm:pt>
    <dgm:pt modelId="{C6C79046-F9E5-4BA2-A9BB-DAF48327CE11}" type="sibTrans" cxnId="{EF8D3B2A-3A9F-4455-B3A0-9045BB7D6247}">
      <dgm:prSet/>
      <dgm:spPr/>
      <dgm:t>
        <a:bodyPr/>
        <a:lstStyle/>
        <a:p>
          <a:endParaRPr lang="en-US"/>
        </a:p>
      </dgm:t>
    </dgm:pt>
    <dgm:pt modelId="{0EB3FF9D-E0ED-4BF9-80F2-BA1BFBF1FA4B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اختلال در محاسبه</a:t>
          </a:r>
          <a:endParaRPr lang="en-US" dirty="0">
            <a:cs typeface="B Titr" panose="00000700000000000000" pitchFamily="2" charset="-78"/>
          </a:endParaRPr>
        </a:p>
      </dgm:t>
    </dgm:pt>
    <dgm:pt modelId="{A853EABE-BB0F-4316-9D3D-7158B241930F}" type="parTrans" cxnId="{7ABF2CCD-9032-4AAE-A82A-B8A17F8053B1}">
      <dgm:prSet/>
      <dgm:spPr/>
      <dgm:t>
        <a:bodyPr/>
        <a:lstStyle/>
        <a:p>
          <a:endParaRPr lang="en-US"/>
        </a:p>
      </dgm:t>
    </dgm:pt>
    <dgm:pt modelId="{85297151-0DDC-4A4B-879D-837F9BCDCDBE}" type="sibTrans" cxnId="{7ABF2CCD-9032-4AAE-A82A-B8A17F8053B1}">
      <dgm:prSet/>
      <dgm:spPr/>
      <dgm:t>
        <a:bodyPr/>
        <a:lstStyle/>
        <a:p>
          <a:endParaRPr lang="en-US"/>
        </a:p>
      </dgm:t>
    </dgm:pt>
    <dgm:pt modelId="{A38590D4-85B3-4348-BB89-4D4BED1CC173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اختلال در تصمیم و رفتار</a:t>
          </a:r>
          <a:endParaRPr lang="en-US" dirty="0">
            <a:cs typeface="B Titr" panose="00000700000000000000" pitchFamily="2" charset="-78"/>
          </a:endParaRPr>
        </a:p>
      </dgm:t>
    </dgm:pt>
    <dgm:pt modelId="{7E47EEF0-477A-44FD-8E5D-B2365355DEBC}" type="parTrans" cxnId="{3286C422-F74C-4BDC-B7BA-44229EC872E8}">
      <dgm:prSet/>
      <dgm:spPr/>
      <dgm:t>
        <a:bodyPr/>
        <a:lstStyle/>
        <a:p>
          <a:endParaRPr lang="en-US"/>
        </a:p>
      </dgm:t>
    </dgm:pt>
    <dgm:pt modelId="{65B3C17B-8BB1-41BE-A5FF-DDDB8BEA01E1}" type="sibTrans" cxnId="{3286C422-F74C-4BDC-B7BA-44229EC872E8}">
      <dgm:prSet/>
      <dgm:spPr/>
      <dgm:t>
        <a:bodyPr/>
        <a:lstStyle/>
        <a:p>
          <a:endParaRPr lang="en-US"/>
        </a:p>
      </dgm:t>
    </dgm:pt>
    <dgm:pt modelId="{AB0831E6-429D-4BD6-B8E6-311CA120CCDC}" type="pres">
      <dgm:prSet presAssocID="{F7627298-D565-499D-B0AD-E277A4FC221A}" presName="Name0" presStyleCnt="0">
        <dgm:presLayoutVars>
          <dgm:dir/>
          <dgm:animLvl val="lvl"/>
          <dgm:resizeHandles val="exact"/>
        </dgm:presLayoutVars>
      </dgm:prSet>
      <dgm:spPr/>
    </dgm:pt>
    <dgm:pt modelId="{0E975CF2-F7B0-4340-A767-8DD83B7D8977}" type="pres">
      <dgm:prSet presAssocID="{56F38036-6605-4DF3-B9AF-4E967CF42736}" presName="parTxOnly" presStyleLbl="node1" presStyleIdx="0" presStyleCnt="3" custLinFactY="-18358" custLinFactNeighborX="51061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F740E8-FF07-442A-A7DA-AC958AC10BA6}" type="pres">
      <dgm:prSet presAssocID="{C6C79046-F9E5-4BA2-A9BB-DAF48327CE11}" presName="parTxOnlySpace" presStyleCnt="0"/>
      <dgm:spPr/>
    </dgm:pt>
    <dgm:pt modelId="{D82F59E4-498D-4BE4-BE47-D51C93A01BE8}" type="pres">
      <dgm:prSet presAssocID="{0EB3FF9D-E0ED-4BF9-80F2-BA1BFBF1FA4B}" presName="parTxOnly" presStyleLbl="node1" presStyleIdx="1" presStyleCnt="3" custLinFactY="-18358" custLinFactNeighborX="51883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535740-DD35-473B-A6F4-BFDEDBFB192A}" type="pres">
      <dgm:prSet presAssocID="{85297151-0DDC-4A4B-879D-837F9BCDCDBE}" presName="parTxOnlySpace" presStyleCnt="0"/>
      <dgm:spPr/>
    </dgm:pt>
    <dgm:pt modelId="{52325446-7939-4FDB-8868-7A9EB2FF29DB}" type="pres">
      <dgm:prSet presAssocID="{A38590D4-85B3-4348-BB89-4D4BED1CC173}" presName="parTxOnly" presStyleLbl="node1" presStyleIdx="2" presStyleCnt="3" custLinFactY="-18358" custLinFactNeighborX="15058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06744A-D3CE-41E2-9A88-53713BAEF8D5}" type="presOf" srcId="{56F38036-6605-4DF3-B9AF-4E967CF42736}" destId="{0E975CF2-F7B0-4340-A767-8DD83B7D8977}" srcOrd="0" destOrd="0" presId="urn:microsoft.com/office/officeart/2005/8/layout/chevron1"/>
    <dgm:cxn modelId="{EF8D3B2A-3A9F-4455-B3A0-9045BB7D6247}" srcId="{F7627298-D565-499D-B0AD-E277A4FC221A}" destId="{56F38036-6605-4DF3-B9AF-4E967CF42736}" srcOrd="0" destOrd="0" parTransId="{8297DF42-304F-4D5F-B513-39464B44B478}" sibTransId="{C6C79046-F9E5-4BA2-A9BB-DAF48327CE11}"/>
    <dgm:cxn modelId="{3286C422-F74C-4BDC-B7BA-44229EC872E8}" srcId="{F7627298-D565-499D-B0AD-E277A4FC221A}" destId="{A38590D4-85B3-4348-BB89-4D4BED1CC173}" srcOrd="2" destOrd="0" parTransId="{7E47EEF0-477A-44FD-8E5D-B2365355DEBC}" sibTransId="{65B3C17B-8BB1-41BE-A5FF-DDDB8BEA01E1}"/>
    <dgm:cxn modelId="{7ABF2CCD-9032-4AAE-A82A-B8A17F8053B1}" srcId="{F7627298-D565-499D-B0AD-E277A4FC221A}" destId="{0EB3FF9D-E0ED-4BF9-80F2-BA1BFBF1FA4B}" srcOrd="1" destOrd="0" parTransId="{A853EABE-BB0F-4316-9D3D-7158B241930F}" sibTransId="{85297151-0DDC-4A4B-879D-837F9BCDCDBE}"/>
    <dgm:cxn modelId="{313C8B14-C671-4A8B-8A1D-D309856A6417}" type="presOf" srcId="{F7627298-D565-499D-B0AD-E277A4FC221A}" destId="{AB0831E6-429D-4BD6-B8E6-311CA120CCDC}" srcOrd="0" destOrd="0" presId="urn:microsoft.com/office/officeart/2005/8/layout/chevron1"/>
    <dgm:cxn modelId="{F5024877-9F08-4354-942B-4DD0C9220679}" type="presOf" srcId="{A38590D4-85B3-4348-BB89-4D4BED1CC173}" destId="{52325446-7939-4FDB-8868-7A9EB2FF29DB}" srcOrd="0" destOrd="0" presId="urn:microsoft.com/office/officeart/2005/8/layout/chevron1"/>
    <dgm:cxn modelId="{9CED1B18-8A3C-4E2D-BD78-BCE10DF83A94}" type="presOf" srcId="{0EB3FF9D-E0ED-4BF9-80F2-BA1BFBF1FA4B}" destId="{D82F59E4-498D-4BE4-BE47-D51C93A01BE8}" srcOrd="0" destOrd="0" presId="urn:microsoft.com/office/officeart/2005/8/layout/chevron1"/>
    <dgm:cxn modelId="{E959134A-481B-4B8F-A693-EC4FAE00A646}" type="presParOf" srcId="{AB0831E6-429D-4BD6-B8E6-311CA120CCDC}" destId="{0E975CF2-F7B0-4340-A767-8DD83B7D8977}" srcOrd="0" destOrd="0" presId="urn:microsoft.com/office/officeart/2005/8/layout/chevron1"/>
    <dgm:cxn modelId="{5F8C4AC6-37DA-4A2A-B5A1-5E065778DC6D}" type="presParOf" srcId="{AB0831E6-429D-4BD6-B8E6-311CA120CCDC}" destId="{76F740E8-FF07-442A-A7DA-AC958AC10BA6}" srcOrd="1" destOrd="0" presId="urn:microsoft.com/office/officeart/2005/8/layout/chevron1"/>
    <dgm:cxn modelId="{7C2697E0-884F-417C-BF1D-44586DDF4849}" type="presParOf" srcId="{AB0831E6-429D-4BD6-B8E6-311CA120CCDC}" destId="{D82F59E4-498D-4BE4-BE47-D51C93A01BE8}" srcOrd="2" destOrd="0" presId="urn:microsoft.com/office/officeart/2005/8/layout/chevron1"/>
    <dgm:cxn modelId="{3BF8410B-983C-4B8F-B580-A67C4725E514}" type="presParOf" srcId="{AB0831E6-429D-4BD6-B8E6-311CA120CCDC}" destId="{99535740-DD35-473B-A6F4-BFDEDBFB192A}" srcOrd="3" destOrd="0" presId="urn:microsoft.com/office/officeart/2005/8/layout/chevron1"/>
    <dgm:cxn modelId="{35B92291-C58D-4B26-9979-FF19127A97C3}" type="presParOf" srcId="{AB0831E6-429D-4BD6-B8E6-311CA120CCDC}" destId="{52325446-7939-4FDB-8868-7A9EB2FF29D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89707C-52AF-4908-91D7-246DFB9C63ED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260554F-8E19-4043-8BFC-CC890ABBC847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rgbClr val="FFFF00"/>
              </a:solidFill>
              <a:cs typeface="B Nazanin" pitchFamily="2" charset="-78"/>
            </a:rPr>
            <a:t>شاخصه های ممنوعیت دو قطبی سازی و ضرورت حفظ وحدت:</a:t>
          </a:r>
          <a:endParaRPr lang="en-US" b="1" dirty="0">
            <a:solidFill>
              <a:srgbClr val="FFFF00"/>
            </a:solidFill>
          </a:endParaRPr>
        </a:p>
      </dgm:t>
    </dgm:pt>
    <dgm:pt modelId="{4274B130-E253-4D05-9418-66F731483706}" type="parTrans" cxnId="{94FD21F1-553D-45B5-8D70-187284CF14B3}">
      <dgm:prSet/>
      <dgm:spPr/>
      <dgm:t>
        <a:bodyPr/>
        <a:lstStyle/>
        <a:p>
          <a:endParaRPr lang="en-US"/>
        </a:p>
      </dgm:t>
    </dgm:pt>
    <dgm:pt modelId="{35141F45-3542-4E14-A7E1-A47079B0CA0E}" type="sibTrans" cxnId="{94FD21F1-553D-45B5-8D70-187284CF14B3}">
      <dgm:prSet/>
      <dgm:spPr/>
      <dgm:t>
        <a:bodyPr/>
        <a:lstStyle/>
        <a:p>
          <a:endParaRPr lang="en-US"/>
        </a:p>
      </dgm:t>
    </dgm:pt>
    <dgm:pt modelId="{F416DE3B-1BF0-4C8F-85F9-E4A6A36CED4E}">
      <dgm:prSet phldrT="[Text]"/>
      <dgm:spPr/>
      <dgm:t>
        <a:bodyPr/>
        <a:lstStyle/>
        <a:p>
          <a:r>
            <a:rPr lang="fa-IR" b="1" dirty="0" smtClean="0">
              <a:solidFill>
                <a:srgbClr val="FFFF00"/>
              </a:solidFill>
            </a:rPr>
            <a:t>اصل بر وحدت و مشارکت حداکثری</a:t>
          </a:r>
          <a:endParaRPr lang="en-US" b="1" dirty="0">
            <a:solidFill>
              <a:srgbClr val="FFFF00"/>
            </a:solidFill>
          </a:endParaRPr>
        </a:p>
      </dgm:t>
    </dgm:pt>
    <dgm:pt modelId="{B5152E88-2C1B-4192-83BE-674B75556231}" type="parTrans" cxnId="{18C83748-0998-48B4-A303-154BB69AD4A9}">
      <dgm:prSet/>
      <dgm:spPr/>
      <dgm:t>
        <a:bodyPr/>
        <a:lstStyle/>
        <a:p>
          <a:endParaRPr lang="en-US"/>
        </a:p>
      </dgm:t>
    </dgm:pt>
    <dgm:pt modelId="{F2F96BD2-55A3-4BD0-AC8A-E887BD59D3A2}" type="sibTrans" cxnId="{18C83748-0998-48B4-A303-154BB69AD4A9}">
      <dgm:prSet/>
      <dgm:spPr/>
      <dgm:t>
        <a:bodyPr/>
        <a:lstStyle/>
        <a:p>
          <a:endParaRPr lang="en-US"/>
        </a:p>
      </dgm:t>
    </dgm:pt>
    <dgm:pt modelId="{4BC0317F-3236-48CE-AAA2-9410B8FC8107}">
      <dgm:prSet phldrT="[Text]" custT="1"/>
      <dgm:spPr/>
      <dgm:t>
        <a:bodyPr/>
        <a:lstStyle/>
        <a:p>
          <a:r>
            <a:rPr lang="fa-IR" sz="1600" b="1" dirty="0" smtClean="0">
              <a:solidFill>
                <a:srgbClr val="FFFF00"/>
              </a:solidFill>
              <a:cs typeface="B Nazanin" pitchFamily="2" charset="-78"/>
            </a:rPr>
            <a:t>شبهه:</a:t>
          </a:r>
        </a:p>
        <a:p>
          <a:r>
            <a:rPr lang="fa-IR" sz="1600" b="1" dirty="0" smtClean="0">
              <a:solidFill>
                <a:srgbClr val="FFFF00"/>
              </a:solidFill>
              <a:cs typeface="B Nazanin" pitchFamily="2" charset="-78"/>
            </a:rPr>
            <a:t>تفاوت نقد و دوقطبی سازی چیست؟ </a:t>
          </a:r>
        </a:p>
        <a:p>
          <a:r>
            <a:rPr lang="fa-IR" sz="1600" b="1" dirty="0" smtClean="0">
              <a:solidFill>
                <a:srgbClr val="FFFF00"/>
              </a:solidFill>
              <a:cs typeface="B Nazanin" pitchFamily="2" charset="-78"/>
            </a:rPr>
            <a:t>شاخصه های مواجهه با مخاطب  مخالف چیست؟ </a:t>
          </a:r>
        </a:p>
        <a:p>
          <a:r>
            <a:rPr lang="fa-IR" sz="1600" b="1" dirty="0" smtClean="0">
              <a:solidFill>
                <a:srgbClr val="FFFF00"/>
              </a:solidFill>
              <a:cs typeface="B Nazanin" pitchFamily="2" charset="-78"/>
            </a:rPr>
            <a:t>  پذیرش نقدها </a:t>
          </a:r>
        </a:p>
        <a:p>
          <a:r>
            <a:rPr lang="fa-IR" sz="1600" b="1" dirty="0" smtClean="0">
              <a:solidFill>
                <a:srgbClr val="FFFF00"/>
              </a:solidFill>
              <a:cs typeface="B Nazanin" pitchFamily="2" charset="-78"/>
            </a:rPr>
            <a:t>رعایت عدالت و انصاف</a:t>
          </a:r>
        </a:p>
        <a:p>
          <a:r>
            <a:rPr lang="fa-IR" sz="1600" b="1" dirty="0" smtClean="0">
              <a:solidFill>
                <a:srgbClr val="FFFF00"/>
              </a:solidFill>
              <a:cs typeface="B Nazanin" pitchFamily="2" charset="-78"/>
            </a:rPr>
            <a:t>عدم توهین </a:t>
          </a:r>
        </a:p>
        <a:p>
          <a:r>
            <a:rPr lang="fa-IR" sz="1600" b="1" dirty="0" smtClean="0">
              <a:solidFill>
                <a:srgbClr val="FFFF00"/>
              </a:solidFill>
              <a:cs typeface="B Nazanin" pitchFamily="2" charset="-78"/>
            </a:rPr>
            <a:t>همدلی و باور پذیری دغدغه مندی افراد</a:t>
          </a:r>
          <a:endParaRPr lang="en-US" sz="1600" b="1" dirty="0">
            <a:solidFill>
              <a:srgbClr val="FFFF00"/>
            </a:solidFill>
            <a:cs typeface="B Nazanin" pitchFamily="2" charset="-78"/>
          </a:endParaRPr>
        </a:p>
      </dgm:t>
    </dgm:pt>
    <dgm:pt modelId="{A407A381-2993-41BC-85D7-F3A5D7B4C2B7}" type="parTrans" cxnId="{37E067FC-F8AB-42AC-A000-A2A5660BCCDE}">
      <dgm:prSet/>
      <dgm:spPr/>
      <dgm:t>
        <a:bodyPr/>
        <a:lstStyle/>
        <a:p>
          <a:endParaRPr lang="en-US"/>
        </a:p>
      </dgm:t>
    </dgm:pt>
    <dgm:pt modelId="{D3698C6C-3EA2-422E-BE2E-7397DA76DECE}" type="sibTrans" cxnId="{37E067FC-F8AB-42AC-A000-A2A5660BCCDE}">
      <dgm:prSet/>
      <dgm:spPr/>
      <dgm:t>
        <a:bodyPr/>
        <a:lstStyle/>
        <a:p>
          <a:endParaRPr lang="en-US"/>
        </a:p>
      </dgm:t>
    </dgm:pt>
    <dgm:pt modelId="{EB1506CE-64CF-4465-B2CE-12F8E22A58C8}">
      <dgm:prSet/>
      <dgm:spPr/>
      <dgm:t>
        <a:bodyPr/>
        <a:lstStyle/>
        <a:p>
          <a:r>
            <a:rPr lang="fa-IR" b="1" dirty="0" smtClean="0">
              <a:solidFill>
                <a:srgbClr val="FFFF00"/>
              </a:solidFill>
              <a:cs typeface="B Nazanin" pitchFamily="2" charset="-78"/>
            </a:rPr>
            <a:t>تبیین واقعیت ها و عدم  سیاه نمایی و واقعیت انگاری با توجه به تحلیل ها وآمارها </a:t>
          </a:r>
          <a:endParaRPr lang="en-US" b="1" dirty="0">
            <a:solidFill>
              <a:srgbClr val="FFFF00"/>
            </a:solidFill>
            <a:cs typeface="B Nazanin" pitchFamily="2" charset="-78"/>
          </a:endParaRPr>
        </a:p>
      </dgm:t>
    </dgm:pt>
    <dgm:pt modelId="{C15EFF11-AF68-4346-9922-CB74957CDF3B}" type="parTrans" cxnId="{BE3497E8-67D4-4AB3-BD28-C0AE7830F8D4}">
      <dgm:prSet/>
      <dgm:spPr/>
      <dgm:t>
        <a:bodyPr/>
        <a:lstStyle/>
        <a:p>
          <a:endParaRPr lang="en-US"/>
        </a:p>
      </dgm:t>
    </dgm:pt>
    <dgm:pt modelId="{330E4A18-C4E7-4F09-81E7-D0E3AA6E48F6}" type="sibTrans" cxnId="{BE3497E8-67D4-4AB3-BD28-C0AE7830F8D4}">
      <dgm:prSet/>
      <dgm:spPr/>
      <dgm:t>
        <a:bodyPr/>
        <a:lstStyle/>
        <a:p>
          <a:endParaRPr lang="en-US"/>
        </a:p>
      </dgm:t>
    </dgm:pt>
    <dgm:pt modelId="{69466D50-0C85-41EB-BEA0-F01E1B9D4E24}" type="pres">
      <dgm:prSet presAssocID="{C589707C-52AF-4908-91D7-246DFB9C63E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1DA5D60-C990-46B3-80D8-91D1424A1B27}" type="pres">
      <dgm:prSet presAssocID="{6260554F-8E19-4043-8BFC-CC890ABBC847}" presName="root1" presStyleCnt="0"/>
      <dgm:spPr/>
    </dgm:pt>
    <dgm:pt modelId="{834611D2-3F01-46B2-9AEF-ED2805E82BD7}" type="pres">
      <dgm:prSet presAssocID="{6260554F-8E19-4043-8BFC-CC890ABBC847}" presName="LevelOneTextNode" presStyleLbl="node0" presStyleIdx="0" presStyleCnt="1" custScaleY="149422" custLinFactNeighborX="8655" custLinFactNeighborY="739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3C14784-258B-42D6-8D42-53B5B04C9573}" type="pres">
      <dgm:prSet presAssocID="{6260554F-8E19-4043-8BFC-CC890ABBC847}" presName="level2hierChild" presStyleCnt="0"/>
      <dgm:spPr/>
    </dgm:pt>
    <dgm:pt modelId="{342B7813-5941-444E-90D0-AE2BA2F07D31}" type="pres">
      <dgm:prSet presAssocID="{B5152E88-2C1B-4192-83BE-674B75556231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5D6216AB-1512-43A6-8A7C-54E2062325E7}" type="pres">
      <dgm:prSet presAssocID="{B5152E88-2C1B-4192-83BE-674B75556231}" presName="connTx" presStyleLbl="parChTrans1D2" presStyleIdx="0" presStyleCnt="3"/>
      <dgm:spPr/>
      <dgm:t>
        <a:bodyPr/>
        <a:lstStyle/>
        <a:p>
          <a:endParaRPr lang="en-US"/>
        </a:p>
      </dgm:t>
    </dgm:pt>
    <dgm:pt modelId="{056DE4E0-8B7D-46BC-AEDA-D4E155B8A229}" type="pres">
      <dgm:prSet presAssocID="{F416DE3B-1BF0-4C8F-85F9-E4A6A36CED4E}" presName="root2" presStyleCnt="0"/>
      <dgm:spPr/>
    </dgm:pt>
    <dgm:pt modelId="{78B1A42F-2994-4CD2-A78A-494B86887F3B}" type="pres">
      <dgm:prSet presAssocID="{F416DE3B-1BF0-4C8F-85F9-E4A6A36CED4E}" presName="LevelTwoTextNode" presStyleLbl="node2" presStyleIdx="0" presStyleCnt="3" custScaleX="269772" custLinFactNeighborX="-5451" custLinFactNeighborY="1252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2D7550-06AD-4D3F-A458-C985B36466E7}" type="pres">
      <dgm:prSet presAssocID="{F416DE3B-1BF0-4C8F-85F9-E4A6A36CED4E}" presName="level3hierChild" presStyleCnt="0"/>
      <dgm:spPr/>
    </dgm:pt>
    <dgm:pt modelId="{C194EF17-5EAA-4B1A-A569-AC7310021BC4}" type="pres">
      <dgm:prSet presAssocID="{A407A381-2993-41BC-85D7-F3A5D7B4C2B7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CA9A9A9A-EF87-49B1-A091-9474018F3F89}" type="pres">
      <dgm:prSet presAssocID="{A407A381-2993-41BC-85D7-F3A5D7B4C2B7}" presName="connTx" presStyleLbl="parChTrans1D2" presStyleIdx="1" presStyleCnt="3"/>
      <dgm:spPr/>
      <dgm:t>
        <a:bodyPr/>
        <a:lstStyle/>
        <a:p>
          <a:endParaRPr lang="en-US"/>
        </a:p>
      </dgm:t>
    </dgm:pt>
    <dgm:pt modelId="{97717AAA-8DA1-4672-B179-163859BBD5B0}" type="pres">
      <dgm:prSet presAssocID="{4BC0317F-3236-48CE-AAA2-9410B8FC8107}" presName="root2" presStyleCnt="0"/>
      <dgm:spPr/>
    </dgm:pt>
    <dgm:pt modelId="{966874FD-24B7-40E6-A6E4-CBC01D925DF2}" type="pres">
      <dgm:prSet presAssocID="{4BC0317F-3236-48CE-AAA2-9410B8FC8107}" presName="LevelTwoTextNode" presStyleLbl="node2" presStyleIdx="1" presStyleCnt="3" custScaleX="275933" custScaleY="490636" custLinFactNeighborX="-2404" custLinFactNeighborY="366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BBE797D-7ED4-44FD-A935-8B1AEDC1F252}" type="pres">
      <dgm:prSet presAssocID="{4BC0317F-3236-48CE-AAA2-9410B8FC8107}" presName="level3hierChild" presStyleCnt="0"/>
      <dgm:spPr/>
    </dgm:pt>
    <dgm:pt modelId="{640F76C5-47BC-4486-8B4F-7D88B0ACC0F4}" type="pres">
      <dgm:prSet presAssocID="{C15EFF11-AF68-4346-9922-CB74957CDF3B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6BE77320-F2AA-413F-B149-A9509F8CC987}" type="pres">
      <dgm:prSet presAssocID="{C15EFF11-AF68-4346-9922-CB74957CDF3B}" presName="connTx" presStyleLbl="parChTrans1D2" presStyleIdx="2" presStyleCnt="3"/>
      <dgm:spPr/>
      <dgm:t>
        <a:bodyPr/>
        <a:lstStyle/>
        <a:p>
          <a:endParaRPr lang="en-US"/>
        </a:p>
      </dgm:t>
    </dgm:pt>
    <dgm:pt modelId="{00D50EF9-07BD-4B16-A3C2-E562A8537785}" type="pres">
      <dgm:prSet presAssocID="{EB1506CE-64CF-4465-B2CE-12F8E22A58C8}" presName="root2" presStyleCnt="0"/>
      <dgm:spPr/>
    </dgm:pt>
    <dgm:pt modelId="{F8196FEA-AB04-4E15-AF1D-CAD34F9BF157}" type="pres">
      <dgm:prSet presAssocID="{EB1506CE-64CF-4465-B2CE-12F8E22A58C8}" presName="LevelTwoTextNode" presStyleLbl="node2" presStyleIdx="2" presStyleCnt="3" custScaleX="273315" custLinFactNeighborX="3655" custLinFactNeighborY="618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B400DD2-FEF6-4915-9772-C8322B4DA677}" type="pres">
      <dgm:prSet presAssocID="{EB1506CE-64CF-4465-B2CE-12F8E22A58C8}" presName="level3hierChild" presStyleCnt="0"/>
      <dgm:spPr/>
    </dgm:pt>
  </dgm:ptLst>
  <dgm:cxnLst>
    <dgm:cxn modelId="{CD76F207-C6C0-4776-8A88-11A74DAAB091}" type="presOf" srcId="{A407A381-2993-41BC-85D7-F3A5D7B4C2B7}" destId="{C194EF17-5EAA-4B1A-A569-AC7310021BC4}" srcOrd="0" destOrd="0" presId="urn:microsoft.com/office/officeart/2008/layout/HorizontalMultiLevelHierarchy"/>
    <dgm:cxn modelId="{BE3497E8-67D4-4AB3-BD28-C0AE7830F8D4}" srcId="{6260554F-8E19-4043-8BFC-CC890ABBC847}" destId="{EB1506CE-64CF-4465-B2CE-12F8E22A58C8}" srcOrd="2" destOrd="0" parTransId="{C15EFF11-AF68-4346-9922-CB74957CDF3B}" sibTransId="{330E4A18-C4E7-4F09-81E7-D0E3AA6E48F6}"/>
    <dgm:cxn modelId="{0A8AAA7B-8301-4482-BB03-24AE8C5C7E5F}" type="presOf" srcId="{6260554F-8E19-4043-8BFC-CC890ABBC847}" destId="{834611D2-3F01-46B2-9AEF-ED2805E82BD7}" srcOrd="0" destOrd="0" presId="urn:microsoft.com/office/officeart/2008/layout/HorizontalMultiLevelHierarchy"/>
    <dgm:cxn modelId="{970F0C80-E8BA-4D8B-AF9C-62D8316200B7}" type="presOf" srcId="{F416DE3B-1BF0-4C8F-85F9-E4A6A36CED4E}" destId="{78B1A42F-2994-4CD2-A78A-494B86887F3B}" srcOrd="0" destOrd="0" presId="urn:microsoft.com/office/officeart/2008/layout/HorizontalMultiLevelHierarchy"/>
    <dgm:cxn modelId="{30EB66CB-EDD6-4B86-A134-17F479A43F63}" type="presOf" srcId="{B5152E88-2C1B-4192-83BE-674B75556231}" destId="{342B7813-5941-444E-90D0-AE2BA2F07D31}" srcOrd="0" destOrd="0" presId="urn:microsoft.com/office/officeart/2008/layout/HorizontalMultiLevelHierarchy"/>
    <dgm:cxn modelId="{A7D8114A-23A2-4F47-A20C-87F394C74F1E}" type="presOf" srcId="{EB1506CE-64CF-4465-B2CE-12F8E22A58C8}" destId="{F8196FEA-AB04-4E15-AF1D-CAD34F9BF157}" srcOrd="0" destOrd="0" presId="urn:microsoft.com/office/officeart/2008/layout/HorizontalMultiLevelHierarchy"/>
    <dgm:cxn modelId="{8D116AB8-2B37-41BB-BEB8-18FAD4ABD5CB}" type="presOf" srcId="{C15EFF11-AF68-4346-9922-CB74957CDF3B}" destId="{640F76C5-47BC-4486-8B4F-7D88B0ACC0F4}" srcOrd="0" destOrd="0" presId="urn:microsoft.com/office/officeart/2008/layout/HorizontalMultiLevelHierarchy"/>
    <dgm:cxn modelId="{11C80A6A-77E9-4CD9-9025-8924321C91D2}" type="presOf" srcId="{A407A381-2993-41BC-85D7-F3A5D7B4C2B7}" destId="{CA9A9A9A-EF87-49B1-A091-9474018F3F89}" srcOrd="1" destOrd="0" presId="urn:microsoft.com/office/officeart/2008/layout/HorizontalMultiLevelHierarchy"/>
    <dgm:cxn modelId="{5346B326-F552-4B35-91F2-2BC9CA1E37B1}" type="presOf" srcId="{C589707C-52AF-4908-91D7-246DFB9C63ED}" destId="{69466D50-0C85-41EB-BEA0-F01E1B9D4E24}" srcOrd="0" destOrd="0" presId="urn:microsoft.com/office/officeart/2008/layout/HorizontalMultiLevelHierarchy"/>
    <dgm:cxn modelId="{2C1A8ED0-79DF-42C8-81F2-041161AE5188}" type="presOf" srcId="{C15EFF11-AF68-4346-9922-CB74957CDF3B}" destId="{6BE77320-F2AA-413F-B149-A9509F8CC987}" srcOrd="1" destOrd="0" presId="urn:microsoft.com/office/officeart/2008/layout/HorizontalMultiLevelHierarchy"/>
    <dgm:cxn modelId="{37E067FC-F8AB-42AC-A000-A2A5660BCCDE}" srcId="{6260554F-8E19-4043-8BFC-CC890ABBC847}" destId="{4BC0317F-3236-48CE-AAA2-9410B8FC8107}" srcOrd="1" destOrd="0" parTransId="{A407A381-2993-41BC-85D7-F3A5D7B4C2B7}" sibTransId="{D3698C6C-3EA2-422E-BE2E-7397DA76DECE}"/>
    <dgm:cxn modelId="{18C83748-0998-48B4-A303-154BB69AD4A9}" srcId="{6260554F-8E19-4043-8BFC-CC890ABBC847}" destId="{F416DE3B-1BF0-4C8F-85F9-E4A6A36CED4E}" srcOrd="0" destOrd="0" parTransId="{B5152E88-2C1B-4192-83BE-674B75556231}" sibTransId="{F2F96BD2-55A3-4BD0-AC8A-E887BD59D3A2}"/>
    <dgm:cxn modelId="{12A4244B-2C68-4724-9286-EF1019D5F3DD}" type="presOf" srcId="{4BC0317F-3236-48CE-AAA2-9410B8FC8107}" destId="{966874FD-24B7-40E6-A6E4-CBC01D925DF2}" srcOrd="0" destOrd="0" presId="urn:microsoft.com/office/officeart/2008/layout/HorizontalMultiLevelHierarchy"/>
    <dgm:cxn modelId="{94FD21F1-553D-45B5-8D70-187284CF14B3}" srcId="{C589707C-52AF-4908-91D7-246DFB9C63ED}" destId="{6260554F-8E19-4043-8BFC-CC890ABBC847}" srcOrd="0" destOrd="0" parTransId="{4274B130-E253-4D05-9418-66F731483706}" sibTransId="{35141F45-3542-4E14-A7E1-A47079B0CA0E}"/>
    <dgm:cxn modelId="{F7B3B1A9-D356-434C-A392-8CBBCC8DEAA3}" type="presOf" srcId="{B5152E88-2C1B-4192-83BE-674B75556231}" destId="{5D6216AB-1512-43A6-8A7C-54E2062325E7}" srcOrd="1" destOrd="0" presId="urn:microsoft.com/office/officeart/2008/layout/HorizontalMultiLevelHierarchy"/>
    <dgm:cxn modelId="{E1159269-E4BF-4A44-80AD-8D40AF3333E8}" type="presParOf" srcId="{69466D50-0C85-41EB-BEA0-F01E1B9D4E24}" destId="{51DA5D60-C990-46B3-80D8-91D1424A1B27}" srcOrd="0" destOrd="0" presId="urn:microsoft.com/office/officeart/2008/layout/HorizontalMultiLevelHierarchy"/>
    <dgm:cxn modelId="{FCECE54D-68D7-403C-AEAC-F907B553A316}" type="presParOf" srcId="{51DA5D60-C990-46B3-80D8-91D1424A1B27}" destId="{834611D2-3F01-46B2-9AEF-ED2805E82BD7}" srcOrd="0" destOrd="0" presId="urn:microsoft.com/office/officeart/2008/layout/HorizontalMultiLevelHierarchy"/>
    <dgm:cxn modelId="{51C1B2AC-8F5B-4686-A7D1-828A799C35D3}" type="presParOf" srcId="{51DA5D60-C990-46B3-80D8-91D1424A1B27}" destId="{C3C14784-258B-42D6-8D42-53B5B04C9573}" srcOrd="1" destOrd="0" presId="urn:microsoft.com/office/officeart/2008/layout/HorizontalMultiLevelHierarchy"/>
    <dgm:cxn modelId="{76571761-E592-48EC-9077-67A48608DA44}" type="presParOf" srcId="{C3C14784-258B-42D6-8D42-53B5B04C9573}" destId="{342B7813-5941-444E-90D0-AE2BA2F07D31}" srcOrd="0" destOrd="0" presId="urn:microsoft.com/office/officeart/2008/layout/HorizontalMultiLevelHierarchy"/>
    <dgm:cxn modelId="{DEF08EC8-D72E-45C4-9885-D508FC8A78E4}" type="presParOf" srcId="{342B7813-5941-444E-90D0-AE2BA2F07D31}" destId="{5D6216AB-1512-43A6-8A7C-54E2062325E7}" srcOrd="0" destOrd="0" presId="urn:microsoft.com/office/officeart/2008/layout/HorizontalMultiLevelHierarchy"/>
    <dgm:cxn modelId="{B59AC64B-BA9E-4297-B225-AD403449B476}" type="presParOf" srcId="{C3C14784-258B-42D6-8D42-53B5B04C9573}" destId="{056DE4E0-8B7D-46BC-AEDA-D4E155B8A229}" srcOrd="1" destOrd="0" presId="urn:microsoft.com/office/officeart/2008/layout/HorizontalMultiLevelHierarchy"/>
    <dgm:cxn modelId="{CE3477BF-FD6A-4C1E-87E5-CD329CD9321B}" type="presParOf" srcId="{056DE4E0-8B7D-46BC-AEDA-D4E155B8A229}" destId="{78B1A42F-2994-4CD2-A78A-494B86887F3B}" srcOrd="0" destOrd="0" presId="urn:microsoft.com/office/officeart/2008/layout/HorizontalMultiLevelHierarchy"/>
    <dgm:cxn modelId="{AAFC4C34-7C54-4862-9FC0-5500CBA7D474}" type="presParOf" srcId="{056DE4E0-8B7D-46BC-AEDA-D4E155B8A229}" destId="{D52D7550-06AD-4D3F-A458-C985B36466E7}" srcOrd="1" destOrd="0" presId="urn:microsoft.com/office/officeart/2008/layout/HorizontalMultiLevelHierarchy"/>
    <dgm:cxn modelId="{613573D5-2205-4B40-B8F5-99989641A6DF}" type="presParOf" srcId="{C3C14784-258B-42D6-8D42-53B5B04C9573}" destId="{C194EF17-5EAA-4B1A-A569-AC7310021BC4}" srcOrd="2" destOrd="0" presId="urn:microsoft.com/office/officeart/2008/layout/HorizontalMultiLevelHierarchy"/>
    <dgm:cxn modelId="{C45359AC-6A35-4C55-AAA0-477D73AA81F1}" type="presParOf" srcId="{C194EF17-5EAA-4B1A-A569-AC7310021BC4}" destId="{CA9A9A9A-EF87-49B1-A091-9474018F3F89}" srcOrd="0" destOrd="0" presId="urn:microsoft.com/office/officeart/2008/layout/HorizontalMultiLevelHierarchy"/>
    <dgm:cxn modelId="{7DB416B1-DA4E-44F5-92CF-7C6F56EF4153}" type="presParOf" srcId="{C3C14784-258B-42D6-8D42-53B5B04C9573}" destId="{97717AAA-8DA1-4672-B179-163859BBD5B0}" srcOrd="3" destOrd="0" presId="urn:microsoft.com/office/officeart/2008/layout/HorizontalMultiLevelHierarchy"/>
    <dgm:cxn modelId="{35375399-E247-4697-9462-7AFC22B1F343}" type="presParOf" srcId="{97717AAA-8DA1-4672-B179-163859BBD5B0}" destId="{966874FD-24B7-40E6-A6E4-CBC01D925DF2}" srcOrd="0" destOrd="0" presId="urn:microsoft.com/office/officeart/2008/layout/HorizontalMultiLevelHierarchy"/>
    <dgm:cxn modelId="{1565A13F-D749-4605-800E-2CDBCFBF4656}" type="presParOf" srcId="{97717AAA-8DA1-4672-B179-163859BBD5B0}" destId="{6BBE797D-7ED4-44FD-A935-8B1AEDC1F252}" srcOrd="1" destOrd="0" presId="urn:microsoft.com/office/officeart/2008/layout/HorizontalMultiLevelHierarchy"/>
    <dgm:cxn modelId="{7D85B131-5CDE-4D79-9D24-64E2C7953A0D}" type="presParOf" srcId="{C3C14784-258B-42D6-8D42-53B5B04C9573}" destId="{640F76C5-47BC-4486-8B4F-7D88B0ACC0F4}" srcOrd="4" destOrd="0" presId="urn:microsoft.com/office/officeart/2008/layout/HorizontalMultiLevelHierarchy"/>
    <dgm:cxn modelId="{C4D19A06-D039-40B7-907C-7A67F93B85D6}" type="presParOf" srcId="{640F76C5-47BC-4486-8B4F-7D88B0ACC0F4}" destId="{6BE77320-F2AA-413F-B149-A9509F8CC987}" srcOrd="0" destOrd="0" presId="urn:microsoft.com/office/officeart/2008/layout/HorizontalMultiLevelHierarchy"/>
    <dgm:cxn modelId="{B25647C9-9206-47C6-BAF2-CF067D45B989}" type="presParOf" srcId="{C3C14784-258B-42D6-8D42-53B5B04C9573}" destId="{00D50EF9-07BD-4B16-A3C2-E562A8537785}" srcOrd="5" destOrd="0" presId="urn:microsoft.com/office/officeart/2008/layout/HorizontalMultiLevelHierarchy"/>
    <dgm:cxn modelId="{B481C196-8375-4895-8450-CB6B71FCC326}" type="presParOf" srcId="{00D50EF9-07BD-4B16-A3C2-E562A8537785}" destId="{F8196FEA-AB04-4E15-AF1D-CAD34F9BF157}" srcOrd="0" destOrd="0" presId="urn:microsoft.com/office/officeart/2008/layout/HorizontalMultiLevelHierarchy"/>
    <dgm:cxn modelId="{0A5AB0E9-4BD7-4C62-AB2D-C596DEBB06C5}" type="presParOf" srcId="{00D50EF9-07BD-4B16-A3C2-E562A8537785}" destId="{9B400DD2-FEF6-4915-9772-C8322B4DA67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2765E6-E2C5-449A-9D3C-6DA8F771E398}" type="doc">
      <dgm:prSet loTypeId="urn:microsoft.com/office/officeart/2005/8/layout/cycle5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0F69311-6BCC-4240-9D13-2A473439FDFB}">
      <dgm:prSet phldrT="[Text]"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Titr" panose="00000700000000000000" pitchFamily="2" charset="-78"/>
            </a:rPr>
            <a:t>1-عامل حیات نظام</a:t>
          </a:r>
          <a:endParaRPr lang="en-US" sz="12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C773B674-B0A2-47E1-9BCA-3859AFCD0702}" type="parTrans" cxnId="{10DD589E-222E-4B42-81AE-F6A94DCE2582}">
      <dgm:prSet/>
      <dgm:spPr/>
      <dgm:t>
        <a:bodyPr/>
        <a:lstStyle/>
        <a:p>
          <a:endParaRPr lang="en-US"/>
        </a:p>
      </dgm:t>
    </dgm:pt>
    <dgm:pt modelId="{19E75A76-25BB-41CD-9E1C-88AB4E8BBF9D}" type="sibTrans" cxnId="{10DD589E-222E-4B42-81AE-F6A94DCE2582}">
      <dgm:prSet/>
      <dgm:spPr/>
      <dgm:t>
        <a:bodyPr/>
        <a:lstStyle/>
        <a:p>
          <a:endParaRPr lang="en-US"/>
        </a:p>
      </dgm:t>
    </dgm:pt>
    <dgm:pt modelId="{2B5FB08A-56E0-4085-B399-B205D6F8FD3A}">
      <dgm:prSet phldrT="[Text]" custT="1"/>
      <dgm:spPr/>
      <dgm:t>
        <a:bodyPr/>
        <a:lstStyle/>
        <a:p>
          <a:r>
            <a:rPr lang="fa-IR" sz="1100" dirty="0" smtClean="0">
              <a:solidFill>
                <a:schemeClr val="tx1"/>
              </a:solidFill>
              <a:cs typeface="B Titr" panose="00000700000000000000" pitchFamily="2" charset="-78"/>
            </a:rPr>
            <a:t>2-مظهر خداباوری</a:t>
          </a:r>
          <a:endParaRPr lang="en-US" sz="11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2539B288-C66D-4A0C-A769-0BA93436ABE9}" type="parTrans" cxnId="{6C822FC4-F352-47F2-9828-67F99061E65F}">
      <dgm:prSet/>
      <dgm:spPr/>
      <dgm:t>
        <a:bodyPr/>
        <a:lstStyle/>
        <a:p>
          <a:endParaRPr lang="en-US"/>
        </a:p>
      </dgm:t>
    </dgm:pt>
    <dgm:pt modelId="{7693E14C-1318-4D41-81CF-6A74CEA800A9}" type="sibTrans" cxnId="{6C822FC4-F352-47F2-9828-67F99061E65F}">
      <dgm:prSet/>
      <dgm:spPr/>
      <dgm:t>
        <a:bodyPr/>
        <a:lstStyle/>
        <a:p>
          <a:endParaRPr lang="en-US"/>
        </a:p>
      </dgm:t>
    </dgm:pt>
    <dgm:pt modelId="{D12D5AE3-E8CB-40C9-BCD6-0F3EF37C659A}">
      <dgm:prSet phldrT="[Text]"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Titr" panose="00000700000000000000" pitchFamily="2" charset="-78"/>
            </a:rPr>
            <a:t>3-مظهر مردم باوری</a:t>
          </a:r>
          <a:endParaRPr lang="en-US" sz="12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ABADEE76-1A2F-448B-ADE4-00D68AE965F8}" type="parTrans" cxnId="{CDC11DCA-39C5-4D58-AA45-27CC04DA469E}">
      <dgm:prSet/>
      <dgm:spPr/>
      <dgm:t>
        <a:bodyPr/>
        <a:lstStyle/>
        <a:p>
          <a:endParaRPr lang="en-US"/>
        </a:p>
      </dgm:t>
    </dgm:pt>
    <dgm:pt modelId="{E251C306-880E-4471-B537-FCBA072C4948}" type="sibTrans" cxnId="{CDC11DCA-39C5-4D58-AA45-27CC04DA469E}">
      <dgm:prSet/>
      <dgm:spPr/>
      <dgm:t>
        <a:bodyPr/>
        <a:lstStyle/>
        <a:p>
          <a:endParaRPr lang="en-US"/>
        </a:p>
      </dgm:t>
    </dgm:pt>
    <dgm:pt modelId="{B5DE2C9A-3A16-4F51-8EC3-E71BE2C6AD53}">
      <dgm:prSet phldrT="[Text]"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Titr" panose="00000700000000000000" pitchFamily="2" charset="-78"/>
            </a:rPr>
            <a:t>4-مظهر خودباوری</a:t>
          </a:r>
          <a:endParaRPr lang="en-US" sz="12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91C145A3-FFB3-465A-998B-A05E2523C598}" type="parTrans" cxnId="{89CA7AA5-275F-4B65-A6E9-3BECEF64AF78}">
      <dgm:prSet/>
      <dgm:spPr/>
      <dgm:t>
        <a:bodyPr/>
        <a:lstStyle/>
        <a:p>
          <a:endParaRPr lang="en-US"/>
        </a:p>
      </dgm:t>
    </dgm:pt>
    <dgm:pt modelId="{69FE5AB4-8621-4831-A9DF-913DD0912A98}" type="sibTrans" cxnId="{89CA7AA5-275F-4B65-A6E9-3BECEF64AF78}">
      <dgm:prSet/>
      <dgm:spPr/>
      <dgm:t>
        <a:bodyPr/>
        <a:lstStyle/>
        <a:p>
          <a:endParaRPr lang="en-US"/>
        </a:p>
      </dgm:t>
    </dgm:pt>
    <dgm:pt modelId="{6F2E820E-472C-4165-B609-1F64F961A65D}">
      <dgm:prSet phldrT="[Text]" custT="1"/>
      <dgm:spPr/>
      <dgm:t>
        <a:bodyPr/>
        <a:lstStyle/>
        <a:p>
          <a:r>
            <a:rPr lang="fa-IR" sz="1000" dirty="0" smtClean="0">
              <a:solidFill>
                <a:schemeClr val="tx1"/>
              </a:solidFill>
              <a:cs typeface="B Titr" panose="00000700000000000000" pitchFamily="2" charset="-78"/>
            </a:rPr>
            <a:t>7- مظهرهمبستگی و  وحدت ملی</a:t>
          </a:r>
          <a:endParaRPr lang="en-US" sz="10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F01B6D4E-1152-4362-A37C-24A66A1E605A}" type="parTrans" cxnId="{6AF070AD-6C45-4687-ACCC-D6F9913F79AF}">
      <dgm:prSet/>
      <dgm:spPr/>
      <dgm:t>
        <a:bodyPr/>
        <a:lstStyle/>
        <a:p>
          <a:endParaRPr lang="en-US"/>
        </a:p>
      </dgm:t>
    </dgm:pt>
    <dgm:pt modelId="{A67988DD-C4F0-42E5-BB13-4E1F5FD06804}" type="sibTrans" cxnId="{6AF070AD-6C45-4687-ACCC-D6F9913F79AF}">
      <dgm:prSet/>
      <dgm:spPr/>
      <dgm:t>
        <a:bodyPr/>
        <a:lstStyle/>
        <a:p>
          <a:endParaRPr lang="en-US"/>
        </a:p>
      </dgm:t>
    </dgm:pt>
    <dgm:pt modelId="{C93A428D-853A-4C06-A416-EFD9BCB39B70}">
      <dgm:prSet phldrT="[Text]"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Titr" panose="00000700000000000000" pitchFamily="2" charset="-78"/>
            </a:rPr>
            <a:t>8-فرصت تجدید قوای نظام</a:t>
          </a:r>
          <a:endParaRPr lang="en-US" sz="12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8D4FF1FC-D86D-4ABE-BAA8-4922616AF27F}" type="parTrans" cxnId="{D4DCDE2F-0059-4454-B8A0-59884DFEDEEF}">
      <dgm:prSet/>
      <dgm:spPr/>
      <dgm:t>
        <a:bodyPr/>
        <a:lstStyle/>
        <a:p>
          <a:endParaRPr lang="en-US"/>
        </a:p>
      </dgm:t>
    </dgm:pt>
    <dgm:pt modelId="{F869EBD2-2BA6-450D-AF1A-6616FA146122}" type="sibTrans" cxnId="{D4DCDE2F-0059-4454-B8A0-59884DFEDEEF}">
      <dgm:prSet/>
      <dgm:spPr/>
      <dgm:t>
        <a:bodyPr/>
        <a:lstStyle/>
        <a:p>
          <a:endParaRPr lang="en-US"/>
        </a:p>
      </dgm:t>
    </dgm:pt>
    <dgm:pt modelId="{C405FCD8-1782-4145-8767-0E20D4DD40BF}">
      <dgm:prSet phldrT="[Text]"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Titr" panose="00000700000000000000" pitchFamily="2" charset="-78"/>
            </a:rPr>
            <a:t>9-وسیله تحقق آرمان ها</a:t>
          </a:r>
          <a:endParaRPr lang="en-US" sz="12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4CD38BE8-847B-4F2E-944F-E2333A47A47C}" type="parTrans" cxnId="{B5C0824A-1411-4F24-9F70-1776F3FAD328}">
      <dgm:prSet/>
      <dgm:spPr/>
      <dgm:t>
        <a:bodyPr/>
        <a:lstStyle/>
        <a:p>
          <a:endParaRPr lang="en-US"/>
        </a:p>
      </dgm:t>
    </dgm:pt>
    <dgm:pt modelId="{E1C53E54-F91B-4B4F-9DBD-A612935E2C80}" type="sibTrans" cxnId="{B5C0824A-1411-4F24-9F70-1776F3FAD328}">
      <dgm:prSet/>
      <dgm:spPr/>
      <dgm:t>
        <a:bodyPr/>
        <a:lstStyle/>
        <a:p>
          <a:endParaRPr lang="en-US"/>
        </a:p>
      </dgm:t>
    </dgm:pt>
    <dgm:pt modelId="{4EA15D5A-BED6-40A8-B3C9-3A3F1041069A}">
      <dgm:prSet phldrT="[Text]" custT="1"/>
      <dgm:spPr/>
      <dgm:t>
        <a:bodyPr/>
        <a:lstStyle/>
        <a:p>
          <a:r>
            <a:rPr lang="fa-IR" sz="1050" dirty="0" smtClean="0">
              <a:solidFill>
                <a:schemeClr val="tx1"/>
              </a:solidFill>
              <a:cs typeface="B Titr" panose="00000700000000000000" pitchFamily="2" charset="-78"/>
            </a:rPr>
            <a:t>10-خنثی کننده و کند کننده حربه دشمن</a:t>
          </a:r>
          <a:endParaRPr lang="en-US" sz="105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EA2C512A-3A68-4D18-859E-061A8D09D50E}" type="parTrans" cxnId="{D2469D2E-782A-4AFA-B30A-3CD46D32F8C3}">
      <dgm:prSet/>
      <dgm:spPr/>
      <dgm:t>
        <a:bodyPr/>
        <a:lstStyle/>
        <a:p>
          <a:endParaRPr lang="en-US"/>
        </a:p>
      </dgm:t>
    </dgm:pt>
    <dgm:pt modelId="{D0B2CA08-34F4-4968-9A3E-13CBE446254B}" type="sibTrans" cxnId="{D2469D2E-782A-4AFA-B30A-3CD46D32F8C3}">
      <dgm:prSet/>
      <dgm:spPr/>
      <dgm:t>
        <a:bodyPr/>
        <a:lstStyle/>
        <a:p>
          <a:endParaRPr lang="en-US"/>
        </a:p>
      </dgm:t>
    </dgm:pt>
    <dgm:pt modelId="{22D374E9-20DA-4DB6-A34A-62BCE581B3CA}">
      <dgm:prSet phldrT="[Text]"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Titr" panose="00000700000000000000" pitchFamily="2" charset="-78"/>
            </a:rPr>
            <a:t>11-مایه رشد مردم</a:t>
          </a:r>
          <a:endParaRPr lang="en-US" sz="12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6FB56855-D6E6-4EE2-BCD3-DEA481757BA7}" type="parTrans" cxnId="{1A55201A-BFF7-4098-AEA2-2D058B4786DB}">
      <dgm:prSet/>
      <dgm:spPr/>
      <dgm:t>
        <a:bodyPr/>
        <a:lstStyle/>
        <a:p>
          <a:endParaRPr lang="en-US"/>
        </a:p>
      </dgm:t>
    </dgm:pt>
    <dgm:pt modelId="{B905B6E1-43A3-4546-BC47-CD215BEE163B}" type="sibTrans" cxnId="{1A55201A-BFF7-4098-AEA2-2D058B4786DB}">
      <dgm:prSet/>
      <dgm:spPr/>
      <dgm:t>
        <a:bodyPr/>
        <a:lstStyle/>
        <a:p>
          <a:endParaRPr lang="en-US"/>
        </a:p>
      </dgm:t>
    </dgm:pt>
    <dgm:pt modelId="{35F14CA9-6518-46C2-8E2D-6B2D75D548E4}">
      <dgm:prSet phldrT="[Text]"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Titr" panose="00000700000000000000" pitchFamily="2" charset="-78"/>
            </a:rPr>
            <a:t>12-نقطه وصل افکار مردم به بدنه اجرایی</a:t>
          </a:r>
          <a:endParaRPr lang="en-US" sz="12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2ADDD587-159E-40C4-ADB2-F80A13EE4518}" type="parTrans" cxnId="{677CB550-43A3-4107-8F02-FAD95BBFDA74}">
      <dgm:prSet/>
      <dgm:spPr/>
      <dgm:t>
        <a:bodyPr/>
        <a:lstStyle/>
        <a:p>
          <a:endParaRPr lang="en-US"/>
        </a:p>
      </dgm:t>
    </dgm:pt>
    <dgm:pt modelId="{0DDE21EE-6370-4574-9306-81C3EBF80847}" type="sibTrans" cxnId="{677CB550-43A3-4107-8F02-FAD95BBFDA74}">
      <dgm:prSet/>
      <dgm:spPr/>
      <dgm:t>
        <a:bodyPr/>
        <a:lstStyle/>
        <a:p>
          <a:endParaRPr lang="en-US"/>
        </a:p>
      </dgm:t>
    </dgm:pt>
    <dgm:pt modelId="{2F66AF3B-6EB4-4424-ABAD-4B8F2F70DEB4}">
      <dgm:prSet phldrT="[Text]"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Titr" panose="00000700000000000000" pitchFamily="2" charset="-78"/>
            </a:rPr>
            <a:t>5-مظهر آزادی</a:t>
          </a:r>
          <a:endParaRPr lang="en-US" sz="12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519A8069-EFD9-4C3C-89CC-759AB57D2C52}" type="parTrans" cxnId="{FA7AC0C3-6CBA-44A5-A8C6-E8440225FB01}">
      <dgm:prSet/>
      <dgm:spPr/>
      <dgm:t>
        <a:bodyPr/>
        <a:lstStyle/>
        <a:p>
          <a:endParaRPr lang="en-US"/>
        </a:p>
      </dgm:t>
    </dgm:pt>
    <dgm:pt modelId="{B2CAB37C-08D1-4968-A17F-2D2F404A8740}" type="sibTrans" cxnId="{FA7AC0C3-6CBA-44A5-A8C6-E8440225FB01}">
      <dgm:prSet/>
      <dgm:spPr/>
      <dgm:t>
        <a:bodyPr/>
        <a:lstStyle/>
        <a:p>
          <a:endParaRPr lang="en-US"/>
        </a:p>
      </dgm:t>
    </dgm:pt>
    <dgm:pt modelId="{7637E97D-D678-48D8-B8F3-C00E1FD5763B}">
      <dgm:prSet phldrT="[Text]"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Titr" panose="00000700000000000000" pitchFamily="2" charset="-78"/>
            </a:rPr>
            <a:t>6-مظهر قدرت نظام</a:t>
          </a:r>
          <a:endParaRPr lang="en-US" sz="1200" dirty="0">
            <a:solidFill>
              <a:schemeClr val="tx1"/>
            </a:solidFill>
            <a:cs typeface="B Titr" panose="00000700000000000000" pitchFamily="2" charset="-78"/>
          </a:endParaRPr>
        </a:p>
      </dgm:t>
    </dgm:pt>
    <dgm:pt modelId="{A283B839-9147-496E-92DB-E2F18AC54E42}" type="parTrans" cxnId="{B873AF4B-3674-453E-8F7A-EEDD7EE21DD1}">
      <dgm:prSet/>
      <dgm:spPr/>
      <dgm:t>
        <a:bodyPr/>
        <a:lstStyle/>
        <a:p>
          <a:endParaRPr lang="en-US"/>
        </a:p>
      </dgm:t>
    </dgm:pt>
    <dgm:pt modelId="{B9664D61-FC6F-4DD9-B477-9B64BC987441}" type="sibTrans" cxnId="{B873AF4B-3674-453E-8F7A-EEDD7EE21DD1}">
      <dgm:prSet/>
      <dgm:spPr/>
      <dgm:t>
        <a:bodyPr/>
        <a:lstStyle/>
        <a:p>
          <a:endParaRPr lang="en-US"/>
        </a:p>
      </dgm:t>
    </dgm:pt>
    <dgm:pt modelId="{33CAF2C1-08A7-4713-960C-B839682B8582}" type="pres">
      <dgm:prSet presAssocID="{952765E6-E2C5-449A-9D3C-6DA8F771E39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881673D-B2D9-4FF4-96F6-AAB8BB9CC554}" type="pres">
      <dgm:prSet presAssocID="{A0F69311-6BCC-4240-9D13-2A473439FDFB}" presName="node" presStyleLbl="node1" presStyleIdx="0" presStyleCnt="12" custScaleX="134105" custScaleY="1459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149C2B-0F73-4F75-B324-F32769134326}" type="pres">
      <dgm:prSet presAssocID="{A0F69311-6BCC-4240-9D13-2A473439FDFB}" presName="spNode" presStyleCnt="0"/>
      <dgm:spPr/>
      <dgm:t>
        <a:bodyPr/>
        <a:lstStyle/>
        <a:p>
          <a:endParaRPr lang="en-US"/>
        </a:p>
      </dgm:t>
    </dgm:pt>
    <dgm:pt modelId="{7BF26691-C53E-494E-86DF-DA1D4BF8133B}" type="pres">
      <dgm:prSet presAssocID="{19E75A76-25BB-41CD-9E1C-88AB4E8BBF9D}" presName="sibTrans" presStyleLbl="sibTrans1D1" presStyleIdx="0" presStyleCnt="12"/>
      <dgm:spPr/>
      <dgm:t>
        <a:bodyPr/>
        <a:lstStyle/>
        <a:p>
          <a:endParaRPr lang="en-US"/>
        </a:p>
      </dgm:t>
    </dgm:pt>
    <dgm:pt modelId="{9A82320C-2980-4920-9065-60047CC85437}" type="pres">
      <dgm:prSet presAssocID="{2B5FB08A-56E0-4085-B399-B205D6F8FD3A}" presName="node" presStyleLbl="node1" presStyleIdx="1" presStyleCnt="12" custScaleX="135857" custScaleY="128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8B374F-C951-4A40-9DAB-6295A498EF76}" type="pres">
      <dgm:prSet presAssocID="{2B5FB08A-56E0-4085-B399-B205D6F8FD3A}" presName="spNode" presStyleCnt="0"/>
      <dgm:spPr/>
      <dgm:t>
        <a:bodyPr/>
        <a:lstStyle/>
        <a:p>
          <a:endParaRPr lang="en-US"/>
        </a:p>
      </dgm:t>
    </dgm:pt>
    <dgm:pt modelId="{F1FF20ED-4BBA-4781-874A-4718488B9304}" type="pres">
      <dgm:prSet presAssocID="{7693E14C-1318-4D41-81CF-6A74CEA800A9}" presName="sibTrans" presStyleLbl="sibTrans1D1" presStyleIdx="1" presStyleCnt="12"/>
      <dgm:spPr/>
      <dgm:t>
        <a:bodyPr/>
        <a:lstStyle/>
        <a:p>
          <a:endParaRPr lang="en-US"/>
        </a:p>
      </dgm:t>
    </dgm:pt>
    <dgm:pt modelId="{8B913702-D416-4117-B53A-C67CB2F93D31}" type="pres">
      <dgm:prSet presAssocID="{D12D5AE3-E8CB-40C9-BCD6-0F3EF37C659A}" presName="node" presStyleLbl="node1" presStyleIdx="2" presStyleCnt="12" custScaleX="133976" custScaleY="1256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169C3A-6C45-4E97-8EE8-8DFC2A11BE31}" type="pres">
      <dgm:prSet presAssocID="{D12D5AE3-E8CB-40C9-BCD6-0F3EF37C659A}" presName="spNode" presStyleCnt="0"/>
      <dgm:spPr/>
      <dgm:t>
        <a:bodyPr/>
        <a:lstStyle/>
        <a:p>
          <a:endParaRPr lang="en-US"/>
        </a:p>
      </dgm:t>
    </dgm:pt>
    <dgm:pt modelId="{745A1F10-7053-41F7-A201-312672F8F90D}" type="pres">
      <dgm:prSet presAssocID="{E251C306-880E-4471-B537-FCBA072C4948}" presName="sibTrans" presStyleLbl="sibTrans1D1" presStyleIdx="2" presStyleCnt="12"/>
      <dgm:spPr/>
      <dgm:t>
        <a:bodyPr/>
        <a:lstStyle/>
        <a:p>
          <a:endParaRPr lang="en-US"/>
        </a:p>
      </dgm:t>
    </dgm:pt>
    <dgm:pt modelId="{656F9C62-2414-4E4C-A31D-E50BB7C8CCB0}" type="pres">
      <dgm:prSet presAssocID="{B5DE2C9A-3A16-4F51-8EC3-E71BE2C6AD53}" presName="node" presStyleLbl="node1" presStyleIdx="3" presStyleCnt="12" custScaleX="137609" custScaleY="1283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7336F2-CC14-4805-9E9A-33C3D8F5F730}" type="pres">
      <dgm:prSet presAssocID="{B5DE2C9A-3A16-4F51-8EC3-E71BE2C6AD53}" presName="spNode" presStyleCnt="0"/>
      <dgm:spPr/>
      <dgm:t>
        <a:bodyPr/>
        <a:lstStyle/>
        <a:p>
          <a:endParaRPr lang="en-US"/>
        </a:p>
      </dgm:t>
    </dgm:pt>
    <dgm:pt modelId="{EC5AE368-1A4F-401B-95E5-5609CF7DE8A3}" type="pres">
      <dgm:prSet presAssocID="{69FE5AB4-8621-4831-A9DF-913DD0912A98}" presName="sibTrans" presStyleLbl="sibTrans1D1" presStyleIdx="3" presStyleCnt="12"/>
      <dgm:spPr/>
      <dgm:t>
        <a:bodyPr/>
        <a:lstStyle/>
        <a:p>
          <a:endParaRPr lang="en-US"/>
        </a:p>
      </dgm:t>
    </dgm:pt>
    <dgm:pt modelId="{88784490-CA4F-4F9D-8CDF-FFB8766862E6}" type="pres">
      <dgm:prSet presAssocID="{2F66AF3B-6EB4-4424-ABAD-4B8F2F70DEB4}" presName="node" presStyleLbl="node1" presStyleIdx="4" presStyleCnt="12" custScaleX="134900" custScaleY="1310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AE31E4-B534-41D9-8C75-DEA00681E251}" type="pres">
      <dgm:prSet presAssocID="{2F66AF3B-6EB4-4424-ABAD-4B8F2F70DEB4}" presName="spNode" presStyleCnt="0"/>
      <dgm:spPr/>
      <dgm:t>
        <a:bodyPr/>
        <a:lstStyle/>
        <a:p>
          <a:endParaRPr lang="en-US"/>
        </a:p>
      </dgm:t>
    </dgm:pt>
    <dgm:pt modelId="{EE8217CB-87E0-4EE6-AB84-5236780B8626}" type="pres">
      <dgm:prSet presAssocID="{B2CAB37C-08D1-4968-A17F-2D2F404A8740}" presName="sibTrans" presStyleLbl="sibTrans1D1" presStyleIdx="4" presStyleCnt="12"/>
      <dgm:spPr/>
      <dgm:t>
        <a:bodyPr/>
        <a:lstStyle/>
        <a:p>
          <a:endParaRPr lang="en-US"/>
        </a:p>
      </dgm:t>
    </dgm:pt>
    <dgm:pt modelId="{A52719B5-AD3B-4AD3-AFD7-3770B049A27E}" type="pres">
      <dgm:prSet presAssocID="{7637E97D-D678-48D8-B8F3-C00E1FD5763B}" presName="node" presStyleLbl="node1" presStyleIdx="5" presStyleCnt="12" custScaleX="136781" custScaleY="1281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D64D23-66DE-4AB2-B5A0-E17849527CD4}" type="pres">
      <dgm:prSet presAssocID="{7637E97D-D678-48D8-B8F3-C00E1FD5763B}" presName="spNode" presStyleCnt="0"/>
      <dgm:spPr/>
      <dgm:t>
        <a:bodyPr/>
        <a:lstStyle/>
        <a:p>
          <a:endParaRPr lang="en-US"/>
        </a:p>
      </dgm:t>
    </dgm:pt>
    <dgm:pt modelId="{E50CE806-0A86-4272-8F6F-BCC3265EADB9}" type="pres">
      <dgm:prSet presAssocID="{B9664D61-FC6F-4DD9-B477-9B64BC987441}" presName="sibTrans" presStyleLbl="sibTrans1D1" presStyleIdx="5" presStyleCnt="12"/>
      <dgm:spPr/>
      <dgm:t>
        <a:bodyPr/>
        <a:lstStyle/>
        <a:p>
          <a:endParaRPr lang="en-US"/>
        </a:p>
      </dgm:t>
    </dgm:pt>
    <dgm:pt modelId="{1BF1BDD8-236B-4264-ACC4-B608E24C8617}" type="pres">
      <dgm:prSet presAssocID="{6F2E820E-472C-4165-B609-1F64F961A65D}" presName="node" presStyleLbl="node1" presStyleIdx="6" presStyleCnt="12" custScaleX="135029" custScaleY="1413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AFECE1-B8CC-4058-9FBB-9DDFFBF3C045}" type="pres">
      <dgm:prSet presAssocID="{6F2E820E-472C-4165-B609-1F64F961A65D}" presName="spNode" presStyleCnt="0"/>
      <dgm:spPr/>
      <dgm:t>
        <a:bodyPr/>
        <a:lstStyle/>
        <a:p>
          <a:endParaRPr lang="en-US"/>
        </a:p>
      </dgm:t>
    </dgm:pt>
    <dgm:pt modelId="{0250969B-5428-4DC7-A40B-0886703111E9}" type="pres">
      <dgm:prSet presAssocID="{A67988DD-C4F0-42E5-BB13-4E1F5FD06804}" presName="sibTrans" presStyleLbl="sibTrans1D1" presStyleIdx="6" presStyleCnt="12"/>
      <dgm:spPr/>
      <dgm:t>
        <a:bodyPr/>
        <a:lstStyle/>
        <a:p>
          <a:endParaRPr lang="en-US"/>
        </a:p>
      </dgm:t>
    </dgm:pt>
    <dgm:pt modelId="{909EE4B7-C255-4426-820C-F1AD45450224}" type="pres">
      <dgm:prSet presAssocID="{C93A428D-853A-4C06-A416-EFD9BCB39B70}" presName="node" presStyleLbl="node1" presStyleIdx="7" presStyleCnt="12" custScaleX="128466" custScaleY="1262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509A42-BDC7-405C-836F-71E7FBF1F710}" type="pres">
      <dgm:prSet presAssocID="{C93A428D-853A-4C06-A416-EFD9BCB39B70}" presName="spNode" presStyleCnt="0"/>
      <dgm:spPr/>
      <dgm:t>
        <a:bodyPr/>
        <a:lstStyle/>
        <a:p>
          <a:endParaRPr lang="en-US"/>
        </a:p>
      </dgm:t>
    </dgm:pt>
    <dgm:pt modelId="{FA5BCFEC-32AE-489A-87BA-D5F828BDC6FD}" type="pres">
      <dgm:prSet presAssocID="{F869EBD2-2BA6-450D-AF1A-6616FA146122}" presName="sibTrans" presStyleLbl="sibTrans1D1" presStyleIdx="7" presStyleCnt="12"/>
      <dgm:spPr/>
      <dgm:t>
        <a:bodyPr/>
        <a:lstStyle/>
        <a:p>
          <a:endParaRPr lang="en-US"/>
        </a:p>
      </dgm:t>
    </dgm:pt>
    <dgm:pt modelId="{C10A7483-5B10-4BED-82A8-C0AC371CDC68}" type="pres">
      <dgm:prSet presAssocID="{C405FCD8-1782-4145-8767-0E20D4DD40BF}" presName="node" presStyleLbl="node1" presStyleIdx="8" presStyleCnt="12" custScaleX="135157" custScaleY="1233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AD0D15-EACB-40D8-9814-EC7FF2E3D30E}" type="pres">
      <dgm:prSet presAssocID="{C405FCD8-1782-4145-8767-0E20D4DD40BF}" presName="spNode" presStyleCnt="0"/>
      <dgm:spPr/>
      <dgm:t>
        <a:bodyPr/>
        <a:lstStyle/>
        <a:p>
          <a:endParaRPr lang="en-US"/>
        </a:p>
      </dgm:t>
    </dgm:pt>
    <dgm:pt modelId="{A463C96C-66EB-4A92-8BB5-07860B09F27D}" type="pres">
      <dgm:prSet presAssocID="{E1C53E54-F91B-4B4F-9DBD-A612935E2C80}" presName="sibTrans" presStyleLbl="sibTrans1D1" presStyleIdx="8" presStyleCnt="12"/>
      <dgm:spPr/>
      <dgm:t>
        <a:bodyPr/>
        <a:lstStyle/>
        <a:p>
          <a:endParaRPr lang="en-US"/>
        </a:p>
      </dgm:t>
    </dgm:pt>
    <dgm:pt modelId="{735EDF21-AE7D-46B4-B031-5B6F65809B65}" type="pres">
      <dgm:prSet presAssocID="{4EA15D5A-BED6-40A8-B3C9-3A3F1041069A}" presName="node" presStyleLbl="node1" presStyleIdx="9" presStyleCnt="12" custScaleX="131524" custScaleY="1260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E06A25-4B5B-499F-91E6-77E53DADF4CD}" type="pres">
      <dgm:prSet presAssocID="{4EA15D5A-BED6-40A8-B3C9-3A3F1041069A}" presName="spNode" presStyleCnt="0"/>
      <dgm:spPr/>
      <dgm:t>
        <a:bodyPr/>
        <a:lstStyle/>
        <a:p>
          <a:endParaRPr lang="en-US"/>
        </a:p>
      </dgm:t>
    </dgm:pt>
    <dgm:pt modelId="{0D1B0B2B-2987-48DD-8F4F-133DCD250D4D}" type="pres">
      <dgm:prSet presAssocID="{D0B2CA08-34F4-4968-9A3E-13CBE446254B}" presName="sibTrans" presStyleLbl="sibTrans1D1" presStyleIdx="9" presStyleCnt="12"/>
      <dgm:spPr/>
      <dgm:t>
        <a:bodyPr/>
        <a:lstStyle/>
        <a:p>
          <a:endParaRPr lang="en-US"/>
        </a:p>
      </dgm:t>
    </dgm:pt>
    <dgm:pt modelId="{2AD978F4-69E5-4BCE-8A87-17602324FE7E}" type="pres">
      <dgm:prSet presAssocID="{22D374E9-20DA-4DB6-A34A-62BCE581B3CA}" presName="node" presStyleLbl="node1" presStyleIdx="10" presStyleCnt="12" custScaleX="137275" custScaleY="1287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1B8AC6-290B-4B4E-8ADD-9531E3862715}" type="pres">
      <dgm:prSet presAssocID="{22D374E9-20DA-4DB6-A34A-62BCE581B3CA}" presName="spNode" presStyleCnt="0"/>
      <dgm:spPr/>
      <dgm:t>
        <a:bodyPr/>
        <a:lstStyle/>
        <a:p>
          <a:endParaRPr lang="en-US"/>
        </a:p>
      </dgm:t>
    </dgm:pt>
    <dgm:pt modelId="{3FB281F0-5B7C-47A9-A116-AEEDB8F404BF}" type="pres">
      <dgm:prSet presAssocID="{B905B6E1-43A3-4546-BC47-CD215BEE163B}" presName="sibTrans" presStyleLbl="sibTrans1D1" presStyleIdx="10" presStyleCnt="12"/>
      <dgm:spPr/>
      <dgm:t>
        <a:bodyPr/>
        <a:lstStyle/>
        <a:p>
          <a:endParaRPr lang="en-US"/>
        </a:p>
      </dgm:t>
    </dgm:pt>
    <dgm:pt modelId="{C5AF7189-E604-4587-9711-5170FFD601FC}" type="pres">
      <dgm:prSet presAssocID="{35F14CA9-6518-46C2-8E2D-6B2D75D548E4}" presName="node" presStyleLbl="node1" presStyleIdx="11" presStyleCnt="12" custScaleX="141251" custScaleY="1464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D4BE6-58F9-4675-8A5E-520DE383C2E9}" type="pres">
      <dgm:prSet presAssocID="{35F14CA9-6518-46C2-8E2D-6B2D75D548E4}" presName="spNode" presStyleCnt="0"/>
      <dgm:spPr/>
      <dgm:t>
        <a:bodyPr/>
        <a:lstStyle/>
        <a:p>
          <a:endParaRPr lang="en-US"/>
        </a:p>
      </dgm:t>
    </dgm:pt>
    <dgm:pt modelId="{88BACEB1-8B32-4CF2-936C-EFB4C2669DA1}" type="pres">
      <dgm:prSet presAssocID="{0DDE21EE-6370-4574-9306-81C3EBF80847}" presName="sibTrans" presStyleLbl="sibTrans1D1" presStyleIdx="11" presStyleCnt="12"/>
      <dgm:spPr/>
      <dgm:t>
        <a:bodyPr/>
        <a:lstStyle/>
        <a:p>
          <a:endParaRPr lang="en-US"/>
        </a:p>
      </dgm:t>
    </dgm:pt>
  </dgm:ptLst>
  <dgm:cxnLst>
    <dgm:cxn modelId="{DFB88113-76B0-4181-8E97-9C0F44D0FBD2}" type="presOf" srcId="{D0B2CA08-34F4-4968-9A3E-13CBE446254B}" destId="{0D1B0B2B-2987-48DD-8F4F-133DCD250D4D}" srcOrd="0" destOrd="0" presId="urn:microsoft.com/office/officeart/2005/8/layout/cycle5"/>
    <dgm:cxn modelId="{1A55201A-BFF7-4098-AEA2-2D058B4786DB}" srcId="{952765E6-E2C5-449A-9D3C-6DA8F771E398}" destId="{22D374E9-20DA-4DB6-A34A-62BCE581B3CA}" srcOrd="10" destOrd="0" parTransId="{6FB56855-D6E6-4EE2-BCD3-DEA481757BA7}" sibTransId="{B905B6E1-43A3-4546-BC47-CD215BEE163B}"/>
    <dgm:cxn modelId="{C32CEF25-5F55-4336-8EA1-0CBEE9A4C38A}" type="presOf" srcId="{C93A428D-853A-4C06-A416-EFD9BCB39B70}" destId="{909EE4B7-C255-4426-820C-F1AD45450224}" srcOrd="0" destOrd="0" presId="urn:microsoft.com/office/officeart/2005/8/layout/cycle5"/>
    <dgm:cxn modelId="{3C0FD47E-E966-42CC-BCE9-693A5A5C81B5}" type="presOf" srcId="{2B5FB08A-56E0-4085-B399-B205D6F8FD3A}" destId="{9A82320C-2980-4920-9065-60047CC85437}" srcOrd="0" destOrd="0" presId="urn:microsoft.com/office/officeart/2005/8/layout/cycle5"/>
    <dgm:cxn modelId="{B5C0824A-1411-4F24-9F70-1776F3FAD328}" srcId="{952765E6-E2C5-449A-9D3C-6DA8F771E398}" destId="{C405FCD8-1782-4145-8767-0E20D4DD40BF}" srcOrd="8" destOrd="0" parTransId="{4CD38BE8-847B-4F2E-944F-E2333A47A47C}" sibTransId="{E1C53E54-F91B-4B4F-9DBD-A612935E2C80}"/>
    <dgm:cxn modelId="{D9872B6F-447F-4856-923D-EEFF6AFD8632}" type="presOf" srcId="{2F66AF3B-6EB4-4424-ABAD-4B8F2F70DEB4}" destId="{88784490-CA4F-4F9D-8CDF-FFB8766862E6}" srcOrd="0" destOrd="0" presId="urn:microsoft.com/office/officeart/2005/8/layout/cycle5"/>
    <dgm:cxn modelId="{885A16DC-A074-4D9C-B970-15A92A9F3C48}" type="presOf" srcId="{952765E6-E2C5-449A-9D3C-6DA8F771E398}" destId="{33CAF2C1-08A7-4713-960C-B839682B8582}" srcOrd="0" destOrd="0" presId="urn:microsoft.com/office/officeart/2005/8/layout/cycle5"/>
    <dgm:cxn modelId="{B0CE2147-7FCC-4B7A-827A-A40D2AD9EA30}" type="presOf" srcId="{35F14CA9-6518-46C2-8E2D-6B2D75D548E4}" destId="{C5AF7189-E604-4587-9711-5170FFD601FC}" srcOrd="0" destOrd="0" presId="urn:microsoft.com/office/officeart/2005/8/layout/cycle5"/>
    <dgm:cxn modelId="{6AF070AD-6C45-4687-ACCC-D6F9913F79AF}" srcId="{952765E6-E2C5-449A-9D3C-6DA8F771E398}" destId="{6F2E820E-472C-4165-B609-1F64F961A65D}" srcOrd="6" destOrd="0" parTransId="{F01B6D4E-1152-4362-A37C-24A66A1E605A}" sibTransId="{A67988DD-C4F0-42E5-BB13-4E1F5FD06804}"/>
    <dgm:cxn modelId="{EC81E543-DCF2-4301-8778-F0CBE68D95BC}" type="presOf" srcId="{0DDE21EE-6370-4574-9306-81C3EBF80847}" destId="{88BACEB1-8B32-4CF2-936C-EFB4C2669DA1}" srcOrd="0" destOrd="0" presId="urn:microsoft.com/office/officeart/2005/8/layout/cycle5"/>
    <dgm:cxn modelId="{89CA7AA5-275F-4B65-A6E9-3BECEF64AF78}" srcId="{952765E6-E2C5-449A-9D3C-6DA8F771E398}" destId="{B5DE2C9A-3A16-4F51-8EC3-E71BE2C6AD53}" srcOrd="3" destOrd="0" parTransId="{91C145A3-FFB3-465A-998B-A05E2523C598}" sibTransId="{69FE5AB4-8621-4831-A9DF-913DD0912A98}"/>
    <dgm:cxn modelId="{1AF7DB31-9B4B-4BBF-82BA-6A7798E1DC0B}" type="presOf" srcId="{6F2E820E-472C-4165-B609-1F64F961A65D}" destId="{1BF1BDD8-236B-4264-ACC4-B608E24C8617}" srcOrd="0" destOrd="0" presId="urn:microsoft.com/office/officeart/2005/8/layout/cycle5"/>
    <dgm:cxn modelId="{7A0FD083-5C11-45B4-93BC-0D918F588A99}" type="presOf" srcId="{4EA15D5A-BED6-40A8-B3C9-3A3F1041069A}" destId="{735EDF21-AE7D-46B4-B031-5B6F65809B65}" srcOrd="0" destOrd="0" presId="urn:microsoft.com/office/officeart/2005/8/layout/cycle5"/>
    <dgm:cxn modelId="{6EA9396C-D135-4735-B10C-C29438F5CEAB}" type="presOf" srcId="{F869EBD2-2BA6-450D-AF1A-6616FA146122}" destId="{FA5BCFEC-32AE-489A-87BA-D5F828BDC6FD}" srcOrd="0" destOrd="0" presId="urn:microsoft.com/office/officeart/2005/8/layout/cycle5"/>
    <dgm:cxn modelId="{7CF6E16C-C7C6-4BDD-9D27-A7B8B5347DA6}" type="presOf" srcId="{C405FCD8-1782-4145-8767-0E20D4DD40BF}" destId="{C10A7483-5B10-4BED-82A8-C0AC371CDC68}" srcOrd="0" destOrd="0" presId="urn:microsoft.com/office/officeart/2005/8/layout/cycle5"/>
    <dgm:cxn modelId="{1F8C63E3-8300-45B0-BFAA-09BA76C374DD}" type="presOf" srcId="{69FE5AB4-8621-4831-A9DF-913DD0912A98}" destId="{EC5AE368-1A4F-401B-95E5-5609CF7DE8A3}" srcOrd="0" destOrd="0" presId="urn:microsoft.com/office/officeart/2005/8/layout/cycle5"/>
    <dgm:cxn modelId="{D4DCDE2F-0059-4454-B8A0-59884DFEDEEF}" srcId="{952765E6-E2C5-449A-9D3C-6DA8F771E398}" destId="{C93A428D-853A-4C06-A416-EFD9BCB39B70}" srcOrd="7" destOrd="0" parTransId="{8D4FF1FC-D86D-4ABE-BAA8-4922616AF27F}" sibTransId="{F869EBD2-2BA6-450D-AF1A-6616FA146122}"/>
    <dgm:cxn modelId="{09B92B0F-1AA7-4B7C-AD5A-147E5503B28F}" type="presOf" srcId="{D12D5AE3-E8CB-40C9-BCD6-0F3EF37C659A}" destId="{8B913702-D416-4117-B53A-C67CB2F93D31}" srcOrd="0" destOrd="0" presId="urn:microsoft.com/office/officeart/2005/8/layout/cycle5"/>
    <dgm:cxn modelId="{5A9E917E-E2DB-47AB-A83D-DAC069828897}" type="presOf" srcId="{B9664D61-FC6F-4DD9-B477-9B64BC987441}" destId="{E50CE806-0A86-4272-8F6F-BCC3265EADB9}" srcOrd="0" destOrd="0" presId="urn:microsoft.com/office/officeart/2005/8/layout/cycle5"/>
    <dgm:cxn modelId="{B39AC783-6340-4A14-BC27-923D0BE59AE9}" type="presOf" srcId="{E251C306-880E-4471-B537-FCBA072C4948}" destId="{745A1F10-7053-41F7-A201-312672F8F90D}" srcOrd="0" destOrd="0" presId="urn:microsoft.com/office/officeart/2005/8/layout/cycle5"/>
    <dgm:cxn modelId="{CE3337A0-BE7B-4ED5-B834-86D539787262}" type="presOf" srcId="{22D374E9-20DA-4DB6-A34A-62BCE581B3CA}" destId="{2AD978F4-69E5-4BCE-8A87-17602324FE7E}" srcOrd="0" destOrd="0" presId="urn:microsoft.com/office/officeart/2005/8/layout/cycle5"/>
    <dgm:cxn modelId="{6523DB60-BDD3-4DAF-81F8-633DBA3A3D32}" type="presOf" srcId="{A0F69311-6BCC-4240-9D13-2A473439FDFB}" destId="{1881673D-B2D9-4FF4-96F6-AAB8BB9CC554}" srcOrd="0" destOrd="0" presId="urn:microsoft.com/office/officeart/2005/8/layout/cycle5"/>
    <dgm:cxn modelId="{71C8FE83-766C-4893-ACA1-5340328D2F45}" type="presOf" srcId="{B905B6E1-43A3-4546-BC47-CD215BEE163B}" destId="{3FB281F0-5B7C-47A9-A116-AEEDB8F404BF}" srcOrd="0" destOrd="0" presId="urn:microsoft.com/office/officeart/2005/8/layout/cycle5"/>
    <dgm:cxn modelId="{8FE9FA90-EF32-4D9D-8127-4D6929F28690}" type="presOf" srcId="{7693E14C-1318-4D41-81CF-6A74CEA800A9}" destId="{F1FF20ED-4BBA-4781-874A-4718488B9304}" srcOrd="0" destOrd="0" presId="urn:microsoft.com/office/officeart/2005/8/layout/cycle5"/>
    <dgm:cxn modelId="{8905C811-B37D-4A85-AEA2-9F3E812FF0D3}" type="presOf" srcId="{B5DE2C9A-3A16-4F51-8EC3-E71BE2C6AD53}" destId="{656F9C62-2414-4E4C-A31D-E50BB7C8CCB0}" srcOrd="0" destOrd="0" presId="urn:microsoft.com/office/officeart/2005/8/layout/cycle5"/>
    <dgm:cxn modelId="{04553F7F-4D43-4A2A-BD1E-37E1D2BEBECC}" type="presOf" srcId="{19E75A76-25BB-41CD-9E1C-88AB4E8BBF9D}" destId="{7BF26691-C53E-494E-86DF-DA1D4BF8133B}" srcOrd="0" destOrd="0" presId="urn:microsoft.com/office/officeart/2005/8/layout/cycle5"/>
    <dgm:cxn modelId="{D2469D2E-782A-4AFA-B30A-3CD46D32F8C3}" srcId="{952765E6-E2C5-449A-9D3C-6DA8F771E398}" destId="{4EA15D5A-BED6-40A8-B3C9-3A3F1041069A}" srcOrd="9" destOrd="0" parTransId="{EA2C512A-3A68-4D18-859E-061A8D09D50E}" sibTransId="{D0B2CA08-34F4-4968-9A3E-13CBE446254B}"/>
    <dgm:cxn modelId="{54DAD17B-8AC7-42C8-AB65-A802DB68801D}" type="presOf" srcId="{B2CAB37C-08D1-4968-A17F-2D2F404A8740}" destId="{EE8217CB-87E0-4EE6-AB84-5236780B8626}" srcOrd="0" destOrd="0" presId="urn:microsoft.com/office/officeart/2005/8/layout/cycle5"/>
    <dgm:cxn modelId="{B873AF4B-3674-453E-8F7A-EEDD7EE21DD1}" srcId="{952765E6-E2C5-449A-9D3C-6DA8F771E398}" destId="{7637E97D-D678-48D8-B8F3-C00E1FD5763B}" srcOrd="5" destOrd="0" parTransId="{A283B839-9147-496E-92DB-E2F18AC54E42}" sibTransId="{B9664D61-FC6F-4DD9-B477-9B64BC987441}"/>
    <dgm:cxn modelId="{C34CCFAC-2AF9-4BB9-9476-A0792421C32A}" type="presOf" srcId="{7637E97D-D678-48D8-B8F3-C00E1FD5763B}" destId="{A52719B5-AD3B-4AD3-AFD7-3770B049A27E}" srcOrd="0" destOrd="0" presId="urn:microsoft.com/office/officeart/2005/8/layout/cycle5"/>
    <dgm:cxn modelId="{FA7AC0C3-6CBA-44A5-A8C6-E8440225FB01}" srcId="{952765E6-E2C5-449A-9D3C-6DA8F771E398}" destId="{2F66AF3B-6EB4-4424-ABAD-4B8F2F70DEB4}" srcOrd="4" destOrd="0" parTransId="{519A8069-EFD9-4C3C-89CC-759AB57D2C52}" sibTransId="{B2CAB37C-08D1-4968-A17F-2D2F404A8740}"/>
    <dgm:cxn modelId="{0F166479-8A4F-440C-AFB4-0287F580BE55}" type="presOf" srcId="{E1C53E54-F91B-4B4F-9DBD-A612935E2C80}" destId="{A463C96C-66EB-4A92-8BB5-07860B09F27D}" srcOrd="0" destOrd="0" presId="urn:microsoft.com/office/officeart/2005/8/layout/cycle5"/>
    <dgm:cxn modelId="{6C822FC4-F352-47F2-9828-67F99061E65F}" srcId="{952765E6-E2C5-449A-9D3C-6DA8F771E398}" destId="{2B5FB08A-56E0-4085-B399-B205D6F8FD3A}" srcOrd="1" destOrd="0" parTransId="{2539B288-C66D-4A0C-A769-0BA93436ABE9}" sibTransId="{7693E14C-1318-4D41-81CF-6A74CEA800A9}"/>
    <dgm:cxn modelId="{10DD589E-222E-4B42-81AE-F6A94DCE2582}" srcId="{952765E6-E2C5-449A-9D3C-6DA8F771E398}" destId="{A0F69311-6BCC-4240-9D13-2A473439FDFB}" srcOrd="0" destOrd="0" parTransId="{C773B674-B0A2-47E1-9BCA-3859AFCD0702}" sibTransId="{19E75A76-25BB-41CD-9E1C-88AB4E8BBF9D}"/>
    <dgm:cxn modelId="{CDC11DCA-39C5-4D58-AA45-27CC04DA469E}" srcId="{952765E6-E2C5-449A-9D3C-6DA8F771E398}" destId="{D12D5AE3-E8CB-40C9-BCD6-0F3EF37C659A}" srcOrd="2" destOrd="0" parTransId="{ABADEE76-1A2F-448B-ADE4-00D68AE965F8}" sibTransId="{E251C306-880E-4471-B537-FCBA072C4948}"/>
    <dgm:cxn modelId="{677CB550-43A3-4107-8F02-FAD95BBFDA74}" srcId="{952765E6-E2C5-449A-9D3C-6DA8F771E398}" destId="{35F14CA9-6518-46C2-8E2D-6B2D75D548E4}" srcOrd="11" destOrd="0" parTransId="{2ADDD587-159E-40C4-ADB2-F80A13EE4518}" sibTransId="{0DDE21EE-6370-4574-9306-81C3EBF80847}"/>
    <dgm:cxn modelId="{18DEE936-AA44-451E-9E53-E7A7DCBC504E}" type="presOf" srcId="{A67988DD-C4F0-42E5-BB13-4E1F5FD06804}" destId="{0250969B-5428-4DC7-A40B-0886703111E9}" srcOrd="0" destOrd="0" presId="urn:microsoft.com/office/officeart/2005/8/layout/cycle5"/>
    <dgm:cxn modelId="{4C1FBC81-BFB4-4E3A-B23E-5D12B856918F}" type="presParOf" srcId="{33CAF2C1-08A7-4713-960C-B839682B8582}" destId="{1881673D-B2D9-4FF4-96F6-AAB8BB9CC554}" srcOrd="0" destOrd="0" presId="urn:microsoft.com/office/officeart/2005/8/layout/cycle5"/>
    <dgm:cxn modelId="{188588D8-6E4F-4B42-A095-A8A3570F0494}" type="presParOf" srcId="{33CAF2C1-08A7-4713-960C-B839682B8582}" destId="{79149C2B-0F73-4F75-B324-F32769134326}" srcOrd="1" destOrd="0" presId="urn:microsoft.com/office/officeart/2005/8/layout/cycle5"/>
    <dgm:cxn modelId="{7E0BC201-2FD7-4B57-AB3F-2FC7CD251F24}" type="presParOf" srcId="{33CAF2C1-08A7-4713-960C-B839682B8582}" destId="{7BF26691-C53E-494E-86DF-DA1D4BF8133B}" srcOrd="2" destOrd="0" presId="urn:microsoft.com/office/officeart/2005/8/layout/cycle5"/>
    <dgm:cxn modelId="{F30E4415-A543-448E-9FFD-F5B79E9D80EA}" type="presParOf" srcId="{33CAF2C1-08A7-4713-960C-B839682B8582}" destId="{9A82320C-2980-4920-9065-60047CC85437}" srcOrd="3" destOrd="0" presId="urn:microsoft.com/office/officeart/2005/8/layout/cycle5"/>
    <dgm:cxn modelId="{28F241F7-8B9B-442F-8183-6C3DD1CC2037}" type="presParOf" srcId="{33CAF2C1-08A7-4713-960C-B839682B8582}" destId="{F18B374F-C951-4A40-9DAB-6295A498EF76}" srcOrd="4" destOrd="0" presId="urn:microsoft.com/office/officeart/2005/8/layout/cycle5"/>
    <dgm:cxn modelId="{91504DCB-7F97-4BA4-8D9A-EC32CE02DDE1}" type="presParOf" srcId="{33CAF2C1-08A7-4713-960C-B839682B8582}" destId="{F1FF20ED-4BBA-4781-874A-4718488B9304}" srcOrd="5" destOrd="0" presId="urn:microsoft.com/office/officeart/2005/8/layout/cycle5"/>
    <dgm:cxn modelId="{8CF75CE8-B085-42EC-840A-32BC953854AF}" type="presParOf" srcId="{33CAF2C1-08A7-4713-960C-B839682B8582}" destId="{8B913702-D416-4117-B53A-C67CB2F93D31}" srcOrd="6" destOrd="0" presId="urn:microsoft.com/office/officeart/2005/8/layout/cycle5"/>
    <dgm:cxn modelId="{1CC779A0-5580-427B-8E56-4D850EDC0B74}" type="presParOf" srcId="{33CAF2C1-08A7-4713-960C-B839682B8582}" destId="{D7169C3A-6C45-4E97-8EE8-8DFC2A11BE31}" srcOrd="7" destOrd="0" presId="urn:microsoft.com/office/officeart/2005/8/layout/cycle5"/>
    <dgm:cxn modelId="{B2F11EBD-AC02-4FE6-8C08-D5AE93E9BB2C}" type="presParOf" srcId="{33CAF2C1-08A7-4713-960C-B839682B8582}" destId="{745A1F10-7053-41F7-A201-312672F8F90D}" srcOrd="8" destOrd="0" presId="urn:microsoft.com/office/officeart/2005/8/layout/cycle5"/>
    <dgm:cxn modelId="{F0D05691-71B5-4F9E-A9C9-AEA7E44F4906}" type="presParOf" srcId="{33CAF2C1-08A7-4713-960C-B839682B8582}" destId="{656F9C62-2414-4E4C-A31D-E50BB7C8CCB0}" srcOrd="9" destOrd="0" presId="urn:microsoft.com/office/officeart/2005/8/layout/cycle5"/>
    <dgm:cxn modelId="{B3A17BE6-E7AE-4F40-B65C-5B6C65619A0C}" type="presParOf" srcId="{33CAF2C1-08A7-4713-960C-B839682B8582}" destId="{EB7336F2-CC14-4805-9E9A-33C3D8F5F730}" srcOrd="10" destOrd="0" presId="urn:microsoft.com/office/officeart/2005/8/layout/cycle5"/>
    <dgm:cxn modelId="{BCC2330F-BE0A-4019-9939-5ABA06B3233D}" type="presParOf" srcId="{33CAF2C1-08A7-4713-960C-B839682B8582}" destId="{EC5AE368-1A4F-401B-95E5-5609CF7DE8A3}" srcOrd="11" destOrd="0" presId="urn:microsoft.com/office/officeart/2005/8/layout/cycle5"/>
    <dgm:cxn modelId="{A96B58E0-A836-4A56-B11F-6267F08C37DD}" type="presParOf" srcId="{33CAF2C1-08A7-4713-960C-B839682B8582}" destId="{88784490-CA4F-4F9D-8CDF-FFB8766862E6}" srcOrd="12" destOrd="0" presId="urn:microsoft.com/office/officeart/2005/8/layout/cycle5"/>
    <dgm:cxn modelId="{49FA7ECC-D52D-4FCA-A854-7735FB178F02}" type="presParOf" srcId="{33CAF2C1-08A7-4713-960C-B839682B8582}" destId="{66AE31E4-B534-41D9-8C75-DEA00681E251}" srcOrd="13" destOrd="0" presId="urn:microsoft.com/office/officeart/2005/8/layout/cycle5"/>
    <dgm:cxn modelId="{3AAD668C-4F66-4EAF-93BC-02704099E76A}" type="presParOf" srcId="{33CAF2C1-08A7-4713-960C-B839682B8582}" destId="{EE8217CB-87E0-4EE6-AB84-5236780B8626}" srcOrd="14" destOrd="0" presId="urn:microsoft.com/office/officeart/2005/8/layout/cycle5"/>
    <dgm:cxn modelId="{31FD6915-A1E0-4388-B712-AB727F66C4C2}" type="presParOf" srcId="{33CAF2C1-08A7-4713-960C-B839682B8582}" destId="{A52719B5-AD3B-4AD3-AFD7-3770B049A27E}" srcOrd="15" destOrd="0" presId="urn:microsoft.com/office/officeart/2005/8/layout/cycle5"/>
    <dgm:cxn modelId="{EF39A1B2-1635-4D2F-975A-624C619D9D8C}" type="presParOf" srcId="{33CAF2C1-08A7-4713-960C-B839682B8582}" destId="{0FD64D23-66DE-4AB2-B5A0-E17849527CD4}" srcOrd="16" destOrd="0" presId="urn:microsoft.com/office/officeart/2005/8/layout/cycle5"/>
    <dgm:cxn modelId="{3C89EC26-FA73-4CFB-9164-02532D974B48}" type="presParOf" srcId="{33CAF2C1-08A7-4713-960C-B839682B8582}" destId="{E50CE806-0A86-4272-8F6F-BCC3265EADB9}" srcOrd="17" destOrd="0" presId="urn:microsoft.com/office/officeart/2005/8/layout/cycle5"/>
    <dgm:cxn modelId="{E0BCEA23-E649-49C7-81DF-67BD34A6FBF5}" type="presParOf" srcId="{33CAF2C1-08A7-4713-960C-B839682B8582}" destId="{1BF1BDD8-236B-4264-ACC4-B608E24C8617}" srcOrd="18" destOrd="0" presId="urn:microsoft.com/office/officeart/2005/8/layout/cycle5"/>
    <dgm:cxn modelId="{3799DBD0-AC79-4AEA-ACBC-E83FB977D510}" type="presParOf" srcId="{33CAF2C1-08A7-4713-960C-B839682B8582}" destId="{94AFECE1-B8CC-4058-9FBB-9DDFFBF3C045}" srcOrd="19" destOrd="0" presId="urn:microsoft.com/office/officeart/2005/8/layout/cycle5"/>
    <dgm:cxn modelId="{A1905AD2-F488-4228-9BC0-3CE4CC46ADD8}" type="presParOf" srcId="{33CAF2C1-08A7-4713-960C-B839682B8582}" destId="{0250969B-5428-4DC7-A40B-0886703111E9}" srcOrd="20" destOrd="0" presId="urn:microsoft.com/office/officeart/2005/8/layout/cycle5"/>
    <dgm:cxn modelId="{B861EDE5-DF86-472F-99A9-17CE484C5727}" type="presParOf" srcId="{33CAF2C1-08A7-4713-960C-B839682B8582}" destId="{909EE4B7-C255-4426-820C-F1AD45450224}" srcOrd="21" destOrd="0" presId="urn:microsoft.com/office/officeart/2005/8/layout/cycle5"/>
    <dgm:cxn modelId="{517DC9B6-D81F-46B1-8B6F-2A5DFA9B0BDA}" type="presParOf" srcId="{33CAF2C1-08A7-4713-960C-B839682B8582}" destId="{D2509A42-BDC7-405C-836F-71E7FBF1F710}" srcOrd="22" destOrd="0" presId="urn:microsoft.com/office/officeart/2005/8/layout/cycle5"/>
    <dgm:cxn modelId="{F5D22F19-E658-4DC0-BC5A-C4C1C2BFD3EF}" type="presParOf" srcId="{33CAF2C1-08A7-4713-960C-B839682B8582}" destId="{FA5BCFEC-32AE-489A-87BA-D5F828BDC6FD}" srcOrd="23" destOrd="0" presId="urn:microsoft.com/office/officeart/2005/8/layout/cycle5"/>
    <dgm:cxn modelId="{B2CED61A-D436-47B6-85B3-ABBDC7E26C0A}" type="presParOf" srcId="{33CAF2C1-08A7-4713-960C-B839682B8582}" destId="{C10A7483-5B10-4BED-82A8-C0AC371CDC68}" srcOrd="24" destOrd="0" presId="urn:microsoft.com/office/officeart/2005/8/layout/cycle5"/>
    <dgm:cxn modelId="{2943DE36-414F-4E7E-8E6D-CCE50F736F86}" type="presParOf" srcId="{33CAF2C1-08A7-4713-960C-B839682B8582}" destId="{4BAD0D15-EACB-40D8-9814-EC7FF2E3D30E}" srcOrd="25" destOrd="0" presId="urn:microsoft.com/office/officeart/2005/8/layout/cycle5"/>
    <dgm:cxn modelId="{1A6B9DCE-52B5-4B66-A9D2-BE4482A74658}" type="presParOf" srcId="{33CAF2C1-08A7-4713-960C-B839682B8582}" destId="{A463C96C-66EB-4A92-8BB5-07860B09F27D}" srcOrd="26" destOrd="0" presId="urn:microsoft.com/office/officeart/2005/8/layout/cycle5"/>
    <dgm:cxn modelId="{D6ADBF0C-162A-4195-B8BF-09155ECF634B}" type="presParOf" srcId="{33CAF2C1-08A7-4713-960C-B839682B8582}" destId="{735EDF21-AE7D-46B4-B031-5B6F65809B65}" srcOrd="27" destOrd="0" presId="urn:microsoft.com/office/officeart/2005/8/layout/cycle5"/>
    <dgm:cxn modelId="{DCAB2958-4F8D-4485-B0FF-0C09619AE042}" type="presParOf" srcId="{33CAF2C1-08A7-4713-960C-B839682B8582}" destId="{8BE06A25-4B5B-499F-91E6-77E53DADF4CD}" srcOrd="28" destOrd="0" presId="urn:microsoft.com/office/officeart/2005/8/layout/cycle5"/>
    <dgm:cxn modelId="{2786D605-F898-42E1-B00C-74A1B0818E03}" type="presParOf" srcId="{33CAF2C1-08A7-4713-960C-B839682B8582}" destId="{0D1B0B2B-2987-48DD-8F4F-133DCD250D4D}" srcOrd="29" destOrd="0" presId="urn:microsoft.com/office/officeart/2005/8/layout/cycle5"/>
    <dgm:cxn modelId="{E3330372-E8AD-4389-9078-3FB3EF066363}" type="presParOf" srcId="{33CAF2C1-08A7-4713-960C-B839682B8582}" destId="{2AD978F4-69E5-4BCE-8A87-17602324FE7E}" srcOrd="30" destOrd="0" presId="urn:microsoft.com/office/officeart/2005/8/layout/cycle5"/>
    <dgm:cxn modelId="{A766C669-8BC7-4B7C-A7F7-1F88FDFB23F5}" type="presParOf" srcId="{33CAF2C1-08A7-4713-960C-B839682B8582}" destId="{601B8AC6-290B-4B4E-8ADD-9531E3862715}" srcOrd="31" destOrd="0" presId="urn:microsoft.com/office/officeart/2005/8/layout/cycle5"/>
    <dgm:cxn modelId="{79061804-7E05-42E9-AD89-CD66164CEDBC}" type="presParOf" srcId="{33CAF2C1-08A7-4713-960C-B839682B8582}" destId="{3FB281F0-5B7C-47A9-A116-AEEDB8F404BF}" srcOrd="32" destOrd="0" presId="urn:microsoft.com/office/officeart/2005/8/layout/cycle5"/>
    <dgm:cxn modelId="{A50AD089-4A8A-48F2-8AFB-290B7249D2EB}" type="presParOf" srcId="{33CAF2C1-08A7-4713-960C-B839682B8582}" destId="{C5AF7189-E604-4587-9711-5170FFD601FC}" srcOrd="33" destOrd="0" presId="urn:microsoft.com/office/officeart/2005/8/layout/cycle5"/>
    <dgm:cxn modelId="{B4B23BD8-ECCF-4CF5-9736-F112EEA9D4B9}" type="presParOf" srcId="{33CAF2C1-08A7-4713-960C-B839682B8582}" destId="{7FCD4BE6-58F9-4675-8A5E-520DE383C2E9}" srcOrd="34" destOrd="0" presId="urn:microsoft.com/office/officeart/2005/8/layout/cycle5"/>
    <dgm:cxn modelId="{51799653-CCBA-4294-91DE-C90091386E91}" type="presParOf" srcId="{33CAF2C1-08A7-4713-960C-B839682B8582}" destId="{88BACEB1-8B32-4CF2-936C-EFB4C2669DA1}" srcOrd="35" destOrd="0" presId="urn:microsoft.com/office/officeart/2005/8/layout/cycle5"/>
  </dgm:cxnLst>
  <dgm:bg>
    <a:solidFill>
      <a:schemeClr val="accent5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C43E992-F1AC-4243-8F22-252EF4EA20CC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F1DA17F-D644-4091-8CE8-29C43A101634}">
      <dgm:prSet phldrT="[Text]"/>
      <dgm:spPr>
        <a:solidFill>
          <a:srgbClr val="92D050"/>
        </a:solidFill>
      </dgm:spPr>
      <dgm:t>
        <a:bodyPr/>
        <a:lstStyle/>
        <a:p>
          <a:r>
            <a:rPr lang="fa-IR" dirty="0" smtClean="0">
              <a:solidFill>
                <a:schemeClr val="tx1"/>
              </a:solidFill>
            </a:rPr>
            <a:t>حضور پر شور</a:t>
          </a:r>
          <a:endParaRPr lang="en-US" dirty="0">
            <a:solidFill>
              <a:schemeClr val="tx1"/>
            </a:solidFill>
          </a:endParaRPr>
        </a:p>
      </dgm:t>
    </dgm:pt>
    <dgm:pt modelId="{DDF74E7E-BFBD-42D1-AB37-87881B89CA36}" type="parTrans" cxnId="{5E110A8B-D04B-49E0-86A8-81D245BEFBB4}">
      <dgm:prSet/>
      <dgm:spPr/>
      <dgm:t>
        <a:bodyPr/>
        <a:lstStyle/>
        <a:p>
          <a:endParaRPr lang="en-US"/>
        </a:p>
      </dgm:t>
    </dgm:pt>
    <dgm:pt modelId="{94F89B37-A049-4B8B-9AD7-9C173819B1A8}" type="sibTrans" cxnId="{5E110A8B-D04B-49E0-86A8-81D245BEFBB4}">
      <dgm:prSet/>
      <dgm:spPr/>
      <dgm:t>
        <a:bodyPr/>
        <a:lstStyle/>
        <a:p>
          <a:endParaRPr lang="en-US"/>
        </a:p>
      </dgm:t>
    </dgm:pt>
    <dgm:pt modelId="{BB71EDFD-1355-40CF-95D1-3C28ED596C47}">
      <dgm:prSet phldrT="[Text]"/>
      <dgm:spPr>
        <a:solidFill>
          <a:srgbClr val="00B050"/>
        </a:solidFill>
      </dgm:spPr>
      <dgm:t>
        <a:bodyPr/>
        <a:lstStyle/>
        <a:p>
          <a:r>
            <a:rPr lang="fa-IR" dirty="0" smtClean="0">
              <a:solidFill>
                <a:schemeClr val="tx1"/>
              </a:solidFill>
            </a:rPr>
            <a:t>نشاندهنده وحدت ملی</a:t>
          </a:r>
          <a:endParaRPr lang="en-US" dirty="0">
            <a:solidFill>
              <a:schemeClr val="tx1"/>
            </a:solidFill>
          </a:endParaRPr>
        </a:p>
      </dgm:t>
    </dgm:pt>
    <dgm:pt modelId="{BD7613C4-11D6-4596-A18E-0572F008D15B}" type="parTrans" cxnId="{7DE2FBDD-E68C-436C-8247-5EB4CBCABA14}">
      <dgm:prSet/>
      <dgm:spPr/>
      <dgm:t>
        <a:bodyPr/>
        <a:lstStyle/>
        <a:p>
          <a:endParaRPr lang="en-US"/>
        </a:p>
      </dgm:t>
    </dgm:pt>
    <dgm:pt modelId="{DB5D9109-41DB-413D-9F7B-4547F0C8A6F2}" type="sibTrans" cxnId="{7DE2FBDD-E68C-436C-8247-5EB4CBCABA14}">
      <dgm:prSet/>
      <dgm:spPr/>
      <dgm:t>
        <a:bodyPr/>
        <a:lstStyle/>
        <a:p>
          <a:endParaRPr lang="en-US"/>
        </a:p>
      </dgm:t>
    </dgm:pt>
    <dgm:pt modelId="{9FB769A6-3910-4195-A4F1-B549B8376EEA}">
      <dgm:prSet phldrT="[Text]"/>
      <dgm:spPr>
        <a:solidFill>
          <a:srgbClr val="FFC000"/>
        </a:solidFill>
      </dgm:spPr>
      <dgm:t>
        <a:bodyPr/>
        <a:lstStyle/>
        <a:p>
          <a:r>
            <a:rPr lang="fa-IR" dirty="0" smtClean="0">
              <a:solidFill>
                <a:schemeClr val="tx1"/>
              </a:solidFill>
            </a:rPr>
            <a:t>انگیزه ملت برای حضور در صحنه</a:t>
          </a:r>
          <a:endParaRPr lang="en-US" dirty="0">
            <a:solidFill>
              <a:schemeClr val="tx1"/>
            </a:solidFill>
          </a:endParaRPr>
        </a:p>
      </dgm:t>
    </dgm:pt>
    <dgm:pt modelId="{EBEF287A-7437-4FFC-AB7B-9EE82D173EAE}" type="parTrans" cxnId="{4099A257-6009-4453-A273-671040B386C4}">
      <dgm:prSet/>
      <dgm:spPr/>
      <dgm:t>
        <a:bodyPr/>
        <a:lstStyle/>
        <a:p>
          <a:endParaRPr lang="en-US"/>
        </a:p>
      </dgm:t>
    </dgm:pt>
    <dgm:pt modelId="{38554A42-6575-44EE-AC4B-795FF91D4A7A}" type="sibTrans" cxnId="{4099A257-6009-4453-A273-671040B386C4}">
      <dgm:prSet/>
      <dgm:spPr/>
      <dgm:t>
        <a:bodyPr/>
        <a:lstStyle/>
        <a:p>
          <a:endParaRPr lang="en-US"/>
        </a:p>
      </dgm:t>
    </dgm:pt>
    <dgm:pt modelId="{14CAE25B-94E4-4D5B-A354-0B3653986E16}" type="pres">
      <dgm:prSet presAssocID="{AC43E992-F1AC-4243-8F22-252EF4EA20CC}" presName="Name0" presStyleCnt="0">
        <dgm:presLayoutVars>
          <dgm:dir/>
          <dgm:animLvl val="lvl"/>
          <dgm:resizeHandles val="exact"/>
        </dgm:presLayoutVars>
      </dgm:prSet>
      <dgm:spPr/>
    </dgm:pt>
    <dgm:pt modelId="{ABDCAAAB-5B07-4A65-B5E9-63CEB6213CAE}" type="pres">
      <dgm:prSet presAssocID="{8F1DA17F-D644-4091-8CE8-29C43A101634}" presName="parTxOnly" presStyleLbl="node1" presStyleIdx="0" presStyleCnt="3" custLinFactY="-23143" custLinFactNeighborX="-52703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10041E-0089-4DBE-9713-BE0D4FC55FEB}" type="pres">
      <dgm:prSet presAssocID="{94F89B37-A049-4B8B-9AD7-9C173819B1A8}" presName="parTxOnlySpace" presStyleCnt="0"/>
      <dgm:spPr/>
    </dgm:pt>
    <dgm:pt modelId="{AA43220D-024C-41E7-AB06-6CEB9323060D}" type="pres">
      <dgm:prSet presAssocID="{BB71EDFD-1355-40CF-95D1-3C28ED596C47}" presName="parTxOnly" presStyleLbl="node1" presStyleIdx="1" presStyleCnt="3" custLinFactY="-23143" custLinFactNeighborX="-44763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C0A00B-895A-4317-B23A-7F09B060A04B}" type="pres">
      <dgm:prSet presAssocID="{DB5D9109-41DB-413D-9F7B-4547F0C8A6F2}" presName="parTxOnlySpace" presStyleCnt="0"/>
      <dgm:spPr/>
    </dgm:pt>
    <dgm:pt modelId="{4C2DB91F-B2C1-4D99-AEA2-53FE6B984F72}" type="pres">
      <dgm:prSet presAssocID="{9FB769A6-3910-4195-A4F1-B549B8376EEA}" presName="parTxOnly" presStyleLbl="node1" presStyleIdx="2" presStyleCnt="3" custLinFactY="-23143" custLinFactNeighborX="-62765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99A257-6009-4453-A273-671040B386C4}" srcId="{AC43E992-F1AC-4243-8F22-252EF4EA20CC}" destId="{9FB769A6-3910-4195-A4F1-B549B8376EEA}" srcOrd="2" destOrd="0" parTransId="{EBEF287A-7437-4FFC-AB7B-9EE82D173EAE}" sibTransId="{38554A42-6575-44EE-AC4B-795FF91D4A7A}"/>
    <dgm:cxn modelId="{C319B4B9-1C5E-4B42-B058-BF0BB3825513}" type="presOf" srcId="{BB71EDFD-1355-40CF-95D1-3C28ED596C47}" destId="{AA43220D-024C-41E7-AB06-6CEB9323060D}" srcOrd="0" destOrd="0" presId="urn:microsoft.com/office/officeart/2005/8/layout/chevron1"/>
    <dgm:cxn modelId="{7DE2FBDD-E68C-436C-8247-5EB4CBCABA14}" srcId="{AC43E992-F1AC-4243-8F22-252EF4EA20CC}" destId="{BB71EDFD-1355-40CF-95D1-3C28ED596C47}" srcOrd="1" destOrd="0" parTransId="{BD7613C4-11D6-4596-A18E-0572F008D15B}" sibTransId="{DB5D9109-41DB-413D-9F7B-4547F0C8A6F2}"/>
    <dgm:cxn modelId="{27DAF227-D21D-42DD-BAC5-5B8154B1B63F}" type="presOf" srcId="{9FB769A6-3910-4195-A4F1-B549B8376EEA}" destId="{4C2DB91F-B2C1-4D99-AEA2-53FE6B984F72}" srcOrd="0" destOrd="0" presId="urn:microsoft.com/office/officeart/2005/8/layout/chevron1"/>
    <dgm:cxn modelId="{5E110A8B-D04B-49E0-86A8-81D245BEFBB4}" srcId="{AC43E992-F1AC-4243-8F22-252EF4EA20CC}" destId="{8F1DA17F-D644-4091-8CE8-29C43A101634}" srcOrd="0" destOrd="0" parTransId="{DDF74E7E-BFBD-42D1-AB37-87881B89CA36}" sibTransId="{94F89B37-A049-4B8B-9AD7-9C173819B1A8}"/>
    <dgm:cxn modelId="{F9D90659-A10A-417D-9619-A27472FBB254}" type="presOf" srcId="{AC43E992-F1AC-4243-8F22-252EF4EA20CC}" destId="{14CAE25B-94E4-4D5B-A354-0B3653986E16}" srcOrd="0" destOrd="0" presId="urn:microsoft.com/office/officeart/2005/8/layout/chevron1"/>
    <dgm:cxn modelId="{D4D4461F-D499-428E-ACEA-F71094C23F13}" type="presOf" srcId="{8F1DA17F-D644-4091-8CE8-29C43A101634}" destId="{ABDCAAAB-5B07-4A65-B5E9-63CEB6213CAE}" srcOrd="0" destOrd="0" presId="urn:microsoft.com/office/officeart/2005/8/layout/chevron1"/>
    <dgm:cxn modelId="{42BFDD14-90D9-4A68-8867-71C8157020A7}" type="presParOf" srcId="{14CAE25B-94E4-4D5B-A354-0B3653986E16}" destId="{ABDCAAAB-5B07-4A65-B5E9-63CEB6213CAE}" srcOrd="0" destOrd="0" presId="urn:microsoft.com/office/officeart/2005/8/layout/chevron1"/>
    <dgm:cxn modelId="{B9B0A91F-3049-4BC8-87F4-1C7ECC8661B7}" type="presParOf" srcId="{14CAE25B-94E4-4D5B-A354-0B3653986E16}" destId="{0B10041E-0089-4DBE-9713-BE0D4FC55FEB}" srcOrd="1" destOrd="0" presId="urn:microsoft.com/office/officeart/2005/8/layout/chevron1"/>
    <dgm:cxn modelId="{40A50574-7618-4C56-92E7-3AC0284E0C8D}" type="presParOf" srcId="{14CAE25B-94E4-4D5B-A354-0B3653986E16}" destId="{AA43220D-024C-41E7-AB06-6CEB9323060D}" srcOrd="2" destOrd="0" presId="urn:microsoft.com/office/officeart/2005/8/layout/chevron1"/>
    <dgm:cxn modelId="{0F66508C-1678-437C-8D74-21080F52B51A}" type="presParOf" srcId="{14CAE25B-94E4-4D5B-A354-0B3653986E16}" destId="{94C0A00B-895A-4317-B23A-7F09B060A04B}" srcOrd="3" destOrd="0" presId="urn:microsoft.com/office/officeart/2005/8/layout/chevron1"/>
    <dgm:cxn modelId="{5CB8611D-B8B2-4F62-A332-3CBD767B6FE8}" type="presParOf" srcId="{14CAE25B-94E4-4D5B-A354-0B3653986E16}" destId="{4C2DB91F-B2C1-4D99-AEA2-53FE6B984F72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C43E992-F1AC-4243-8F22-252EF4EA20CC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F1DA17F-D644-4091-8CE8-29C43A101634}">
      <dgm:prSet phldrT="[Text]" custT="1"/>
      <dgm:spPr>
        <a:solidFill>
          <a:srgbClr val="FF0000"/>
        </a:solidFill>
      </dgm:spPr>
      <dgm:t>
        <a:bodyPr/>
        <a:lstStyle/>
        <a:p>
          <a:r>
            <a:rPr lang="fa-IR" sz="4800" b="1" dirty="0" smtClean="0">
              <a:solidFill>
                <a:schemeClr val="tx1"/>
              </a:solidFill>
              <a:cs typeface="B Nazanin" pitchFamily="2" charset="-78"/>
            </a:rPr>
            <a:t>+  </a:t>
          </a:r>
          <a:r>
            <a:rPr lang="fa-IR" sz="3200" b="1" dirty="0" smtClean="0">
              <a:solidFill>
                <a:schemeClr val="tx1"/>
              </a:solidFill>
              <a:cs typeface="B Nazanin" pitchFamily="2" charset="-78"/>
            </a:rPr>
            <a:t>انگیزه</a:t>
          </a:r>
          <a:endParaRPr lang="en-US" sz="3200" b="1" dirty="0">
            <a:solidFill>
              <a:schemeClr val="tx1"/>
            </a:solidFill>
            <a:cs typeface="B Nazanin" pitchFamily="2" charset="-78"/>
          </a:endParaRPr>
        </a:p>
      </dgm:t>
    </dgm:pt>
    <dgm:pt modelId="{DDF74E7E-BFBD-42D1-AB37-87881B89CA36}" type="parTrans" cxnId="{5E110A8B-D04B-49E0-86A8-81D245BEFBB4}">
      <dgm:prSet/>
      <dgm:spPr/>
      <dgm:t>
        <a:bodyPr/>
        <a:lstStyle/>
        <a:p>
          <a:endParaRPr lang="en-US"/>
        </a:p>
      </dgm:t>
    </dgm:pt>
    <dgm:pt modelId="{94F89B37-A049-4B8B-9AD7-9C173819B1A8}" type="sibTrans" cxnId="{5E110A8B-D04B-49E0-86A8-81D245BEFBB4}">
      <dgm:prSet/>
      <dgm:spPr/>
      <dgm:t>
        <a:bodyPr/>
        <a:lstStyle/>
        <a:p>
          <a:endParaRPr lang="en-US"/>
        </a:p>
      </dgm:t>
    </dgm:pt>
    <dgm:pt modelId="{BB71EDFD-1355-40CF-95D1-3C28ED596C47}">
      <dgm:prSet phldrT="[Text]"/>
      <dgm:spPr>
        <a:solidFill>
          <a:srgbClr val="FFC000"/>
        </a:solidFill>
      </dgm:spPr>
      <dgm:t>
        <a:bodyPr/>
        <a:lstStyle/>
        <a:p>
          <a:r>
            <a:rPr lang="fa-IR" b="1" dirty="0" smtClean="0">
              <a:solidFill>
                <a:schemeClr val="tx1"/>
              </a:solidFill>
              <a:cs typeface="B Nazanin" pitchFamily="2" charset="-78"/>
            </a:rPr>
            <a:t>وحدت ملی</a:t>
          </a:r>
          <a:endParaRPr lang="en-US" b="1" dirty="0">
            <a:solidFill>
              <a:schemeClr val="tx1"/>
            </a:solidFill>
            <a:cs typeface="B Nazanin" pitchFamily="2" charset="-78"/>
          </a:endParaRPr>
        </a:p>
      </dgm:t>
    </dgm:pt>
    <dgm:pt modelId="{BD7613C4-11D6-4596-A18E-0572F008D15B}" type="parTrans" cxnId="{7DE2FBDD-E68C-436C-8247-5EB4CBCABA14}">
      <dgm:prSet/>
      <dgm:spPr/>
      <dgm:t>
        <a:bodyPr/>
        <a:lstStyle/>
        <a:p>
          <a:endParaRPr lang="en-US"/>
        </a:p>
      </dgm:t>
    </dgm:pt>
    <dgm:pt modelId="{DB5D9109-41DB-413D-9F7B-4547F0C8A6F2}" type="sibTrans" cxnId="{7DE2FBDD-E68C-436C-8247-5EB4CBCABA14}">
      <dgm:prSet/>
      <dgm:spPr/>
      <dgm:t>
        <a:bodyPr/>
        <a:lstStyle/>
        <a:p>
          <a:endParaRPr lang="en-US"/>
        </a:p>
      </dgm:t>
    </dgm:pt>
    <dgm:pt modelId="{9FB769A6-3910-4195-A4F1-B549B8376EEA}">
      <dgm:prSet phldrT="[Text]" custT="1"/>
      <dgm:spPr>
        <a:solidFill>
          <a:srgbClr val="00B050"/>
        </a:solidFill>
      </dgm:spPr>
      <dgm:t>
        <a:bodyPr/>
        <a:lstStyle/>
        <a:p>
          <a:r>
            <a:rPr lang="fa-IR" sz="2400" b="1" dirty="0" smtClean="0">
              <a:solidFill>
                <a:schemeClr val="tx1"/>
              </a:solidFill>
              <a:cs typeface="B Nazanin" pitchFamily="2" charset="-78"/>
            </a:rPr>
            <a:t>قدرت ملی   </a:t>
          </a:r>
          <a:r>
            <a:rPr lang="fa-IR" sz="3900" dirty="0" smtClean="0">
              <a:solidFill>
                <a:schemeClr val="tx1"/>
              </a:solidFill>
            </a:rPr>
            <a:t>=</a:t>
          </a:r>
          <a:endParaRPr lang="en-US" sz="3900" dirty="0">
            <a:solidFill>
              <a:schemeClr val="tx1"/>
            </a:solidFill>
          </a:endParaRPr>
        </a:p>
      </dgm:t>
    </dgm:pt>
    <dgm:pt modelId="{EBEF287A-7437-4FFC-AB7B-9EE82D173EAE}" type="parTrans" cxnId="{4099A257-6009-4453-A273-671040B386C4}">
      <dgm:prSet/>
      <dgm:spPr/>
      <dgm:t>
        <a:bodyPr/>
        <a:lstStyle/>
        <a:p>
          <a:endParaRPr lang="en-US"/>
        </a:p>
      </dgm:t>
    </dgm:pt>
    <dgm:pt modelId="{38554A42-6575-44EE-AC4B-795FF91D4A7A}" type="sibTrans" cxnId="{4099A257-6009-4453-A273-671040B386C4}">
      <dgm:prSet/>
      <dgm:spPr/>
      <dgm:t>
        <a:bodyPr/>
        <a:lstStyle/>
        <a:p>
          <a:endParaRPr lang="en-US"/>
        </a:p>
      </dgm:t>
    </dgm:pt>
    <dgm:pt modelId="{14CAE25B-94E4-4D5B-A354-0B3653986E16}" type="pres">
      <dgm:prSet presAssocID="{AC43E992-F1AC-4243-8F22-252EF4EA20CC}" presName="Name0" presStyleCnt="0">
        <dgm:presLayoutVars>
          <dgm:dir/>
          <dgm:animLvl val="lvl"/>
          <dgm:resizeHandles val="exact"/>
        </dgm:presLayoutVars>
      </dgm:prSet>
      <dgm:spPr/>
    </dgm:pt>
    <dgm:pt modelId="{ABDCAAAB-5B07-4A65-B5E9-63CEB6213CAE}" type="pres">
      <dgm:prSet presAssocID="{8F1DA17F-D644-4091-8CE8-29C43A101634}" presName="parTxOnly" presStyleLbl="node1" presStyleIdx="0" presStyleCnt="3" custLinFactY="-23143" custLinFactNeighborX="-52703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10041E-0089-4DBE-9713-BE0D4FC55FEB}" type="pres">
      <dgm:prSet presAssocID="{94F89B37-A049-4B8B-9AD7-9C173819B1A8}" presName="parTxOnlySpace" presStyleCnt="0"/>
      <dgm:spPr/>
    </dgm:pt>
    <dgm:pt modelId="{AA43220D-024C-41E7-AB06-6CEB9323060D}" type="pres">
      <dgm:prSet presAssocID="{BB71EDFD-1355-40CF-95D1-3C28ED596C47}" presName="parTxOnly" presStyleLbl="node1" presStyleIdx="1" presStyleCnt="3" custLinFactY="-23143" custLinFactNeighborX="-44763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C0A00B-895A-4317-B23A-7F09B060A04B}" type="pres">
      <dgm:prSet presAssocID="{DB5D9109-41DB-413D-9F7B-4547F0C8A6F2}" presName="parTxOnlySpace" presStyleCnt="0"/>
      <dgm:spPr/>
    </dgm:pt>
    <dgm:pt modelId="{4C2DB91F-B2C1-4D99-AEA2-53FE6B984F72}" type="pres">
      <dgm:prSet presAssocID="{9FB769A6-3910-4195-A4F1-B549B8376EEA}" presName="parTxOnly" presStyleLbl="node1" presStyleIdx="2" presStyleCnt="3" custLinFactX="-1465" custLinFactNeighborX="-100000" custLinFactNeighborY="-2782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54F67D-E016-4C6F-B656-BA8D185AB5E9}" type="presOf" srcId="{BB71EDFD-1355-40CF-95D1-3C28ED596C47}" destId="{AA43220D-024C-41E7-AB06-6CEB9323060D}" srcOrd="0" destOrd="0" presId="urn:microsoft.com/office/officeart/2005/8/layout/chevron1"/>
    <dgm:cxn modelId="{B7DD8427-13EA-4411-8505-40192301D132}" type="presOf" srcId="{9FB769A6-3910-4195-A4F1-B549B8376EEA}" destId="{4C2DB91F-B2C1-4D99-AEA2-53FE6B984F72}" srcOrd="0" destOrd="0" presId="urn:microsoft.com/office/officeart/2005/8/layout/chevron1"/>
    <dgm:cxn modelId="{7DE2FBDD-E68C-436C-8247-5EB4CBCABA14}" srcId="{AC43E992-F1AC-4243-8F22-252EF4EA20CC}" destId="{BB71EDFD-1355-40CF-95D1-3C28ED596C47}" srcOrd="1" destOrd="0" parTransId="{BD7613C4-11D6-4596-A18E-0572F008D15B}" sibTransId="{DB5D9109-41DB-413D-9F7B-4547F0C8A6F2}"/>
    <dgm:cxn modelId="{469A342F-6A5A-4CA0-962D-086FD19973D7}" type="presOf" srcId="{AC43E992-F1AC-4243-8F22-252EF4EA20CC}" destId="{14CAE25B-94E4-4D5B-A354-0B3653986E16}" srcOrd="0" destOrd="0" presId="urn:microsoft.com/office/officeart/2005/8/layout/chevron1"/>
    <dgm:cxn modelId="{5138B2CE-D63A-4F0D-9968-70890CE48380}" type="presOf" srcId="{8F1DA17F-D644-4091-8CE8-29C43A101634}" destId="{ABDCAAAB-5B07-4A65-B5E9-63CEB6213CAE}" srcOrd="0" destOrd="0" presId="urn:microsoft.com/office/officeart/2005/8/layout/chevron1"/>
    <dgm:cxn modelId="{4099A257-6009-4453-A273-671040B386C4}" srcId="{AC43E992-F1AC-4243-8F22-252EF4EA20CC}" destId="{9FB769A6-3910-4195-A4F1-B549B8376EEA}" srcOrd="2" destOrd="0" parTransId="{EBEF287A-7437-4FFC-AB7B-9EE82D173EAE}" sibTransId="{38554A42-6575-44EE-AC4B-795FF91D4A7A}"/>
    <dgm:cxn modelId="{5E110A8B-D04B-49E0-86A8-81D245BEFBB4}" srcId="{AC43E992-F1AC-4243-8F22-252EF4EA20CC}" destId="{8F1DA17F-D644-4091-8CE8-29C43A101634}" srcOrd="0" destOrd="0" parTransId="{DDF74E7E-BFBD-42D1-AB37-87881B89CA36}" sibTransId="{94F89B37-A049-4B8B-9AD7-9C173819B1A8}"/>
    <dgm:cxn modelId="{06786E96-D8EC-4B67-BB52-F0EAA8BCBDDA}" type="presParOf" srcId="{14CAE25B-94E4-4D5B-A354-0B3653986E16}" destId="{ABDCAAAB-5B07-4A65-B5E9-63CEB6213CAE}" srcOrd="0" destOrd="0" presId="urn:microsoft.com/office/officeart/2005/8/layout/chevron1"/>
    <dgm:cxn modelId="{37D1B569-89E5-461C-B2F3-E9C396A70B60}" type="presParOf" srcId="{14CAE25B-94E4-4D5B-A354-0B3653986E16}" destId="{0B10041E-0089-4DBE-9713-BE0D4FC55FEB}" srcOrd="1" destOrd="0" presId="urn:microsoft.com/office/officeart/2005/8/layout/chevron1"/>
    <dgm:cxn modelId="{5FA5A86F-D610-4530-A5AA-7865C7D247A5}" type="presParOf" srcId="{14CAE25B-94E4-4D5B-A354-0B3653986E16}" destId="{AA43220D-024C-41E7-AB06-6CEB9323060D}" srcOrd="2" destOrd="0" presId="urn:microsoft.com/office/officeart/2005/8/layout/chevron1"/>
    <dgm:cxn modelId="{CFEE8670-C91F-4D70-99CC-BD4847BC1DEE}" type="presParOf" srcId="{14CAE25B-94E4-4D5B-A354-0B3653986E16}" destId="{94C0A00B-895A-4317-B23A-7F09B060A04B}" srcOrd="3" destOrd="0" presId="urn:microsoft.com/office/officeart/2005/8/layout/chevron1"/>
    <dgm:cxn modelId="{F8F46687-1A64-4015-999B-ECEE6BD591BD}" type="presParOf" srcId="{14CAE25B-94E4-4D5B-A354-0B3653986E16}" destId="{4C2DB91F-B2C1-4D99-AEA2-53FE6B984F72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43E992-F1AC-4243-8F22-252EF4EA20CC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F1DA17F-D644-4091-8CE8-29C43A101634}">
      <dgm:prSet phldrT="[Text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fa-IR" dirty="0" smtClean="0">
              <a:solidFill>
                <a:schemeClr val="tx1"/>
              </a:solidFill>
            </a:rPr>
            <a:t>امنیت کشور</a:t>
          </a:r>
          <a:endParaRPr lang="en-US" dirty="0">
            <a:solidFill>
              <a:schemeClr val="tx1"/>
            </a:solidFill>
          </a:endParaRPr>
        </a:p>
      </dgm:t>
    </dgm:pt>
    <dgm:pt modelId="{DDF74E7E-BFBD-42D1-AB37-87881B89CA36}" type="parTrans" cxnId="{5E110A8B-D04B-49E0-86A8-81D245BEFBB4}">
      <dgm:prSet/>
      <dgm:spPr/>
      <dgm:t>
        <a:bodyPr/>
        <a:lstStyle/>
        <a:p>
          <a:endParaRPr lang="en-US"/>
        </a:p>
      </dgm:t>
    </dgm:pt>
    <dgm:pt modelId="{94F89B37-A049-4B8B-9AD7-9C173819B1A8}" type="sibTrans" cxnId="{5E110A8B-D04B-49E0-86A8-81D245BEFBB4}">
      <dgm:prSet/>
      <dgm:spPr/>
      <dgm:t>
        <a:bodyPr/>
        <a:lstStyle/>
        <a:p>
          <a:endParaRPr lang="en-US"/>
        </a:p>
      </dgm:t>
    </dgm:pt>
    <dgm:pt modelId="{BB71EDFD-1355-40CF-95D1-3C28ED596C47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fa-IR" dirty="0" smtClean="0">
              <a:solidFill>
                <a:schemeClr val="tx1"/>
              </a:solidFill>
            </a:rPr>
            <a:t>پیشرفت علم</a:t>
          </a:r>
          <a:endParaRPr lang="en-US" dirty="0">
            <a:solidFill>
              <a:schemeClr val="tx1"/>
            </a:solidFill>
          </a:endParaRPr>
        </a:p>
      </dgm:t>
    </dgm:pt>
    <dgm:pt modelId="{BD7613C4-11D6-4596-A18E-0572F008D15B}" type="parTrans" cxnId="{7DE2FBDD-E68C-436C-8247-5EB4CBCABA14}">
      <dgm:prSet/>
      <dgm:spPr/>
      <dgm:t>
        <a:bodyPr/>
        <a:lstStyle/>
        <a:p>
          <a:endParaRPr lang="en-US"/>
        </a:p>
      </dgm:t>
    </dgm:pt>
    <dgm:pt modelId="{DB5D9109-41DB-413D-9F7B-4547F0C8A6F2}" type="sibTrans" cxnId="{7DE2FBDD-E68C-436C-8247-5EB4CBCABA14}">
      <dgm:prSet/>
      <dgm:spPr/>
      <dgm:t>
        <a:bodyPr/>
        <a:lstStyle/>
        <a:p>
          <a:endParaRPr lang="en-US"/>
        </a:p>
      </dgm:t>
    </dgm:pt>
    <dgm:pt modelId="{9FB769A6-3910-4195-A4F1-B549B8376EEA}">
      <dgm:prSet phldrT="[Tex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a-IR" dirty="0" smtClean="0">
              <a:solidFill>
                <a:srgbClr val="FFFF00"/>
              </a:solidFill>
            </a:rPr>
            <a:t>شکوفایی اقتصاد</a:t>
          </a:r>
          <a:endParaRPr lang="en-US" dirty="0">
            <a:solidFill>
              <a:srgbClr val="FFFF00"/>
            </a:solidFill>
          </a:endParaRPr>
        </a:p>
      </dgm:t>
    </dgm:pt>
    <dgm:pt modelId="{EBEF287A-7437-4FFC-AB7B-9EE82D173EAE}" type="parTrans" cxnId="{4099A257-6009-4453-A273-671040B386C4}">
      <dgm:prSet/>
      <dgm:spPr/>
      <dgm:t>
        <a:bodyPr/>
        <a:lstStyle/>
        <a:p>
          <a:endParaRPr lang="en-US"/>
        </a:p>
      </dgm:t>
    </dgm:pt>
    <dgm:pt modelId="{38554A42-6575-44EE-AC4B-795FF91D4A7A}" type="sibTrans" cxnId="{4099A257-6009-4453-A273-671040B386C4}">
      <dgm:prSet/>
      <dgm:spPr/>
      <dgm:t>
        <a:bodyPr/>
        <a:lstStyle/>
        <a:p>
          <a:endParaRPr lang="en-US"/>
        </a:p>
      </dgm:t>
    </dgm:pt>
    <dgm:pt modelId="{14CAE25B-94E4-4D5B-A354-0B3653986E16}" type="pres">
      <dgm:prSet presAssocID="{AC43E992-F1AC-4243-8F22-252EF4EA20CC}" presName="Name0" presStyleCnt="0">
        <dgm:presLayoutVars>
          <dgm:dir/>
          <dgm:animLvl val="lvl"/>
          <dgm:resizeHandles val="exact"/>
        </dgm:presLayoutVars>
      </dgm:prSet>
      <dgm:spPr/>
    </dgm:pt>
    <dgm:pt modelId="{ABDCAAAB-5B07-4A65-B5E9-63CEB6213CAE}" type="pres">
      <dgm:prSet presAssocID="{8F1DA17F-D644-4091-8CE8-29C43A101634}" presName="parTxOnly" presStyleLbl="node1" presStyleIdx="0" presStyleCnt="3" custLinFactY="53765" custLinFactNeighborX="-78644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10041E-0089-4DBE-9713-BE0D4FC55FEB}" type="pres">
      <dgm:prSet presAssocID="{94F89B37-A049-4B8B-9AD7-9C173819B1A8}" presName="parTxOnlySpace" presStyleCnt="0"/>
      <dgm:spPr/>
    </dgm:pt>
    <dgm:pt modelId="{AA43220D-024C-41E7-AB06-6CEB9323060D}" type="pres">
      <dgm:prSet presAssocID="{BB71EDFD-1355-40CF-95D1-3C28ED596C47}" presName="parTxOnly" presStyleLbl="node1" presStyleIdx="1" presStyleCnt="3" custLinFactY="34309" custLinFactNeighborX="-44763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C0A00B-895A-4317-B23A-7F09B060A04B}" type="pres">
      <dgm:prSet presAssocID="{DB5D9109-41DB-413D-9F7B-4547F0C8A6F2}" presName="parTxOnlySpace" presStyleCnt="0"/>
      <dgm:spPr/>
    </dgm:pt>
    <dgm:pt modelId="{4C2DB91F-B2C1-4D99-AEA2-53FE6B984F72}" type="pres">
      <dgm:prSet presAssocID="{9FB769A6-3910-4195-A4F1-B549B8376EEA}" presName="parTxOnly" presStyleLbl="node1" presStyleIdx="2" presStyleCnt="3" custLinFactY="53765" custLinFactNeighborX="20537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B320A1-15DE-484E-8EAA-9CE3EC6E987F}" type="presOf" srcId="{8F1DA17F-D644-4091-8CE8-29C43A101634}" destId="{ABDCAAAB-5B07-4A65-B5E9-63CEB6213CAE}" srcOrd="0" destOrd="0" presId="urn:microsoft.com/office/officeart/2005/8/layout/chevron1"/>
    <dgm:cxn modelId="{7DE2FBDD-E68C-436C-8247-5EB4CBCABA14}" srcId="{AC43E992-F1AC-4243-8F22-252EF4EA20CC}" destId="{BB71EDFD-1355-40CF-95D1-3C28ED596C47}" srcOrd="1" destOrd="0" parTransId="{BD7613C4-11D6-4596-A18E-0572F008D15B}" sibTransId="{DB5D9109-41DB-413D-9F7B-4547F0C8A6F2}"/>
    <dgm:cxn modelId="{E5664C4F-A5D1-4590-8E78-0138CCE7B0B6}" type="presOf" srcId="{AC43E992-F1AC-4243-8F22-252EF4EA20CC}" destId="{14CAE25B-94E4-4D5B-A354-0B3653986E16}" srcOrd="0" destOrd="0" presId="urn:microsoft.com/office/officeart/2005/8/layout/chevron1"/>
    <dgm:cxn modelId="{A0E92D8F-7518-4BB8-B4D6-B33C9126528F}" type="presOf" srcId="{9FB769A6-3910-4195-A4F1-B549B8376EEA}" destId="{4C2DB91F-B2C1-4D99-AEA2-53FE6B984F72}" srcOrd="0" destOrd="0" presId="urn:microsoft.com/office/officeart/2005/8/layout/chevron1"/>
    <dgm:cxn modelId="{2E276039-74D0-472D-BC02-5E58752893A1}" type="presOf" srcId="{BB71EDFD-1355-40CF-95D1-3C28ED596C47}" destId="{AA43220D-024C-41E7-AB06-6CEB9323060D}" srcOrd="0" destOrd="0" presId="urn:microsoft.com/office/officeart/2005/8/layout/chevron1"/>
    <dgm:cxn modelId="{4099A257-6009-4453-A273-671040B386C4}" srcId="{AC43E992-F1AC-4243-8F22-252EF4EA20CC}" destId="{9FB769A6-3910-4195-A4F1-B549B8376EEA}" srcOrd="2" destOrd="0" parTransId="{EBEF287A-7437-4FFC-AB7B-9EE82D173EAE}" sibTransId="{38554A42-6575-44EE-AC4B-795FF91D4A7A}"/>
    <dgm:cxn modelId="{5E110A8B-D04B-49E0-86A8-81D245BEFBB4}" srcId="{AC43E992-F1AC-4243-8F22-252EF4EA20CC}" destId="{8F1DA17F-D644-4091-8CE8-29C43A101634}" srcOrd="0" destOrd="0" parTransId="{DDF74E7E-BFBD-42D1-AB37-87881B89CA36}" sibTransId="{94F89B37-A049-4B8B-9AD7-9C173819B1A8}"/>
    <dgm:cxn modelId="{2529B750-90A6-4D1D-9C45-D36ED7CC80CE}" type="presParOf" srcId="{14CAE25B-94E4-4D5B-A354-0B3653986E16}" destId="{ABDCAAAB-5B07-4A65-B5E9-63CEB6213CAE}" srcOrd="0" destOrd="0" presId="urn:microsoft.com/office/officeart/2005/8/layout/chevron1"/>
    <dgm:cxn modelId="{CA91A3DF-263F-490B-9DBA-69246033F4C2}" type="presParOf" srcId="{14CAE25B-94E4-4D5B-A354-0B3653986E16}" destId="{0B10041E-0089-4DBE-9713-BE0D4FC55FEB}" srcOrd="1" destOrd="0" presId="urn:microsoft.com/office/officeart/2005/8/layout/chevron1"/>
    <dgm:cxn modelId="{13C62619-258E-4FEF-B04B-C4E292E52A43}" type="presParOf" srcId="{14CAE25B-94E4-4D5B-A354-0B3653986E16}" destId="{AA43220D-024C-41E7-AB06-6CEB9323060D}" srcOrd="2" destOrd="0" presId="urn:microsoft.com/office/officeart/2005/8/layout/chevron1"/>
    <dgm:cxn modelId="{ACF2BF8C-1D80-409A-9F86-DE6679AF8B23}" type="presParOf" srcId="{14CAE25B-94E4-4D5B-A354-0B3653986E16}" destId="{94C0A00B-895A-4317-B23A-7F09B060A04B}" srcOrd="3" destOrd="0" presId="urn:microsoft.com/office/officeart/2005/8/layout/chevron1"/>
    <dgm:cxn modelId="{07F4A74F-902C-4B5D-B0AA-2B5A6B05F364}" type="presParOf" srcId="{14CAE25B-94E4-4D5B-A354-0B3653986E16}" destId="{4C2DB91F-B2C1-4D99-AEA2-53FE6B984F72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71C5867-7ED0-4505-94BF-31B5709A8A76}" type="doc">
      <dgm:prSet loTypeId="urn:microsoft.com/office/officeart/2005/8/layout/cycle3" loCatId="cycle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1FE97AB-A614-4940-A26D-AAD6AA9260A3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1- اولین انتخابات پس از حاکمیت یکپارچه جریان انقلابی بر کشور</a:t>
          </a:r>
          <a:endParaRPr lang="en-US" dirty="0">
            <a:cs typeface="B Titr" panose="00000700000000000000" pitchFamily="2" charset="-78"/>
          </a:endParaRPr>
        </a:p>
      </dgm:t>
    </dgm:pt>
    <dgm:pt modelId="{072A5365-D797-4352-A702-9D229DF68CD0}" type="parTrans" cxnId="{9AA2DC6C-196B-4FAB-B7A8-3447A7B020AA}">
      <dgm:prSet/>
      <dgm:spPr/>
      <dgm:t>
        <a:bodyPr/>
        <a:lstStyle/>
        <a:p>
          <a:endParaRPr lang="en-US"/>
        </a:p>
      </dgm:t>
    </dgm:pt>
    <dgm:pt modelId="{936CDB2D-89EB-4DD7-8031-88E5EA258505}" type="sibTrans" cxnId="{9AA2DC6C-196B-4FAB-B7A8-3447A7B020AA}">
      <dgm:prSet/>
      <dgm:spPr/>
      <dgm:t>
        <a:bodyPr/>
        <a:lstStyle/>
        <a:p>
          <a:endParaRPr lang="en-US"/>
        </a:p>
      </dgm:t>
    </dgm:pt>
    <dgm:pt modelId="{C6E714DB-0F81-4D78-A7AC-49A6D6E5C477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2- اولین انتخابات بعد از اغتشاشات سال 1401</a:t>
          </a:r>
          <a:endParaRPr lang="en-US" sz="1400" dirty="0">
            <a:cs typeface="B Titr" panose="00000700000000000000" pitchFamily="2" charset="-78"/>
          </a:endParaRPr>
        </a:p>
      </dgm:t>
    </dgm:pt>
    <dgm:pt modelId="{A4F31B16-DAED-4529-846F-D655F0B92441}" type="parTrans" cxnId="{00FF4713-0FD6-48C9-BD18-2AA0B0BE04F6}">
      <dgm:prSet/>
      <dgm:spPr/>
      <dgm:t>
        <a:bodyPr/>
        <a:lstStyle/>
        <a:p>
          <a:endParaRPr lang="en-US"/>
        </a:p>
      </dgm:t>
    </dgm:pt>
    <dgm:pt modelId="{910CF764-A47A-4C0F-B7A5-3CB424CFC0A6}" type="sibTrans" cxnId="{00FF4713-0FD6-48C9-BD18-2AA0B0BE04F6}">
      <dgm:prSet/>
      <dgm:spPr/>
      <dgm:t>
        <a:bodyPr/>
        <a:lstStyle/>
        <a:p>
          <a:endParaRPr lang="en-US"/>
        </a:p>
      </dgm:t>
    </dgm:pt>
    <dgm:pt modelId="{3BF1CF8E-CB8C-448E-9D78-6EA908A3BEAC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3- شرایط سخت اقتصادی و انبوه مشکلات انباشت شده و شکل گیری فضای نقد علیه جریان انقلابی</a:t>
          </a:r>
          <a:endParaRPr lang="en-US" dirty="0">
            <a:cs typeface="B Titr" panose="00000700000000000000" pitchFamily="2" charset="-78"/>
          </a:endParaRPr>
        </a:p>
      </dgm:t>
    </dgm:pt>
    <dgm:pt modelId="{B2958E35-9671-46B4-9DA2-A51375DF18A0}" type="parTrans" cxnId="{EFD35DEF-780D-4748-AB5A-F37F6B3359A6}">
      <dgm:prSet/>
      <dgm:spPr/>
      <dgm:t>
        <a:bodyPr/>
        <a:lstStyle/>
        <a:p>
          <a:endParaRPr lang="en-US"/>
        </a:p>
      </dgm:t>
    </dgm:pt>
    <dgm:pt modelId="{18ACC18E-0F63-45E7-8E3B-C31F81454EF0}" type="sibTrans" cxnId="{EFD35DEF-780D-4748-AB5A-F37F6B3359A6}">
      <dgm:prSet/>
      <dgm:spPr/>
      <dgm:t>
        <a:bodyPr/>
        <a:lstStyle/>
        <a:p>
          <a:endParaRPr lang="en-US"/>
        </a:p>
      </dgm:t>
    </dgm:pt>
    <dgm:pt modelId="{C20D3691-841C-4F14-B679-4B156302A79A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4- یأس و ناامیدی بخش زیادی از مردم و ضربه خوردن سرمایه اجتماعی نظام</a:t>
          </a:r>
          <a:endParaRPr lang="en-US" dirty="0">
            <a:cs typeface="B Titr" panose="00000700000000000000" pitchFamily="2" charset="-78"/>
          </a:endParaRPr>
        </a:p>
      </dgm:t>
    </dgm:pt>
    <dgm:pt modelId="{0199C600-0593-4AFC-A7F8-1FB94CB878C8}" type="parTrans" cxnId="{EA79469A-9D0E-432E-BCF7-E187CAAD57ED}">
      <dgm:prSet/>
      <dgm:spPr/>
      <dgm:t>
        <a:bodyPr/>
        <a:lstStyle/>
        <a:p>
          <a:endParaRPr lang="en-US"/>
        </a:p>
      </dgm:t>
    </dgm:pt>
    <dgm:pt modelId="{D8159EA6-CC66-4F0E-9118-2A43C6BFBA03}" type="sibTrans" cxnId="{EA79469A-9D0E-432E-BCF7-E187CAAD57ED}">
      <dgm:prSet/>
      <dgm:spPr/>
      <dgm:t>
        <a:bodyPr/>
        <a:lstStyle/>
        <a:p>
          <a:endParaRPr lang="en-US"/>
        </a:p>
      </dgm:t>
    </dgm:pt>
    <dgm:pt modelId="{5A549C00-6F2C-42CA-90BD-6647F1DB40DA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5- تشدید برخی دوقطبی های سیاسی -اجتماعی</a:t>
          </a:r>
          <a:endParaRPr lang="en-US" dirty="0">
            <a:cs typeface="B Titr" panose="00000700000000000000" pitchFamily="2" charset="-78"/>
          </a:endParaRPr>
        </a:p>
      </dgm:t>
    </dgm:pt>
    <dgm:pt modelId="{4AB08DD6-3361-4517-9F7D-0BC259CB7C28}" type="parTrans" cxnId="{45F9F93D-A464-4058-8F78-C36D280E1C62}">
      <dgm:prSet/>
      <dgm:spPr/>
      <dgm:t>
        <a:bodyPr/>
        <a:lstStyle/>
        <a:p>
          <a:endParaRPr lang="en-US"/>
        </a:p>
      </dgm:t>
    </dgm:pt>
    <dgm:pt modelId="{E10B00FA-A677-4126-9421-F430C72F9767}" type="sibTrans" cxnId="{45F9F93D-A464-4058-8F78-C36D280E1C62}">
      <dgm:prSet/>
      <dgm:spPr/>
      <dgm:t>
        <a:bodyPr/>
        <a:lstStyle/>
        <a:p>
          <a:endParaRPr lang="en-US"/>
        </a:p>
      </dgm:t>
    </dgm:pt>
    <dgm:pt modelId="{7121F65D-8C09-4DB4-B42D-BC3F6A985B55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6- شرایط حساس مواجهه نظام اسلامی با جبهه استکبار در شرایط نظم نوین جهانی</a:t>
          </a:r>
          <a:endParaRPr lang="en-US" dirty="0">
            <a:cs typeface="B Titr" panose="00000700000000000000" pitchFamily="2" charset="-78"/>
          </a:endParaRPr>
        </a:p>
      </dgm:t>
    </dgm:pt>
    <dgm:pt modelId="{8F0CA525-0F7F-4D22-9940-589708625F94}" type="parTrans" cxnId="{7D69E4EE-ADC8-493C-B79C-C164043E3D5A}">
      <dgm:prSet/>
      <dgm:spPr/>
      <dgm:t>
        <a:bodyPr/>
        <a:lstStyle/>
        <a:p>
          <a:endParaRPr lang="en-US"/>
        </a:p>
      </dgm:t>
    </dgm:pt>
    <dgm:pt modelId="{3755C5A5-2659-4F8F-A5D0-76C714BDF510}" type="sibTrans" cxnId="{7D69E4EE-ADC8-493C-B79C-C164043E3D5A}">
      <dgm:prSet/>
      <dgm:spPr/>
      <dgm:t>
        <a:bodyPr/>
        <a:lstStyle/>
        <a:p>
          <a:endParaRPr lang="en-US"/>
        </a:p>
      </dgm:t>
    </dgm:pt>
    <dgm:pt modelId="{81C23731-4785-44F7-A156-7C2EB21FDC3F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7- رقابت درون جریانی در اردوگاه انقلاب همراه با خوش خیالی و نادیده گرفتن رقیب</a:t>
          </a:r>
          <a:endParaRPr lang="en-US" dirty="0">
            <a:cs typeface="B Titr" panose="00000700000000000000" pitchFamily="2" charset="-78"/>
          </a:endParaRPr>
        </a:p>
      </dgm:t>
    </dgm:pt>
    <dgm:pt modelId="{700D14C2-D6B1-4D7B-BCC6-B71C29AA1B6F}" type="parTrans" cxnId="{08702DB1-753B-45A7-8B5C-984D239FBE7C}">
      <dgm:prSet/>
      <dgm:spPr/>
      <dgm:t>
        <a:bodyPr/>
        <a:lstStyle/>
        <a:p>
          <a:endParaRPr lang="en-US"/>
        </a:p>
      </dgm:t>
    </dgm:pt>
    <dgm:pt modelId="{B3E529C3-5288-460F-B76E-966A9C93B004}" type="sibTrans" cxnId="{08702DB1-753B-45A7-8B5C-984D239FBE7C}">
      <dgm:prSet/>
      <dgm:spPr/>
      <dgm:t>
        <a:bodyPr/>
        <a:lstStyle/>
        <a:p>
          <a:endParaRPr lang="en-US"/>
        </a:p>
      </dgm:t>
    </dgm:pt>
    <dgm:pt modelId="{F648DCA3-1CE2-45A8-9436-551C80CE480D}" type="pres">
      <dgm:prSet presAssocID="{071C5867-7ED0-4505-94BF-31B5709A8A7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EE5CF6A-D48F-41C3-B59D-ADFCEB876B9F}" type="pres">
      <dgm:prSet presAssocID="{071C5867-7ED0-4505-94BF-31B5709A8A76}" presName="cycle" presStyleCnt="0"/>
      <dgm:spPr/>
      <dgm:t>
        <a:bodyPr/>
        <a:lstStyle/>
        <a:p>
          <a:endParaRPr lang="en-US"/>
        </a:p>
      </dgm:t>
    </dgm:pt>
    <dgm:pt modelId="{A3CAD249-F714-46CF-AF12-84ADBB34F5D3}" type="pres">
      <dgm:prSet presAssocID="{61FE97AB-A614-4940-A26D-AAD6AA9260A3}" presName="nodeFirs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4D8396-D87E-4A53-AB27-8807CF8104E9}" type="pres">
      <dgm:prSet presAssocID="{936CDB2D-89EB-4DD7-8031-88E5EA258505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5C3B4556-AEFF-475E-B759-04AC6D6B5BC0}" type="pres">
      <dgm:prSet presAssocID="{C6E714DB-0F81-4D78-A7AC-49A6D6E5C477}" presName="nodeFollowingNodes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956BE9-4067-455E-996A-77F7FE863241}" type="pres">
      <dgm:prSet presAssocID="{3BF1CF8E-CB8C-448E-9D78-6EA908A3BEAC}" presName="nodeFollowingNodes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6722C4-99E8-41C4-8AAA-161C4F984171}" type="pres">
      <dgm:prSet presAssocID="{C20D3691-841C-4F14-B679-4B156302A79A}" presName="nodeFollowingNodes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1526CC-B38C-40CE-BE00-A6A3EEB7E0B0}" type="pres">
      <dgm:prSet presAssocID="{5A549C00-6F2C-42CA-90BD-6647F1DB40DA}" presName="nodeFollowingNodes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E36BC8-EC20-439B-AE2F-46F538546102}" type="pres">
      <dgm:prSet presAssocID="{7121F65D-8C09-4DB4-B42D-BC3F6A985B55}" presName="nodeFollowingNodes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987C55-2106-4837-A4C7-2FAA33708ABE}" type="pres">
      <dgm:prSet presAssocID="{81C23731-4785-44F7-A156-7C2EB21FDC3F}" presName="nodeFollowingNodes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D6C3BE-E400-452A-82F9-C7A74DDD3B6D}" type="presOf" srcId="{3BF1CF8E-CB8C-448E-9D78-6EA908A3BEAC}" destId="{CC956BE9-4067-455E-996A-77F7FE863241}" srcOrd="0" destOrd="0" presId="urn:microsoft.com/office/officeart/2005/8/layout/cycle3"/>
    <dgm:cxn modelId="{FB896F02-7868-4B0E-A76E-F67DE6F1F42D}" type="presOf" srcId="{5A549C00-6F2C-42CA-90BD-6647F1DB40DA}" destId="{9E1526CC-B38C-40CE-BE00-A6A3EEB7E0B0}" srcOrd="0" destOrd="0" presId="urn:microsoft.com/office/officeart/2005/8/layout/cycle3"/>
    <dgm:cxn modelId="{05EB60FE-326A-47E5-B562-2A24B270F063}" type="presOf" srcId="{61FE97AB-A614-4940-A26D-AAD6AA9260A3}" destId="{A3CAD249-F714-46CF-AF12-84ADBB34F5D3}" srcOrd="0" destOrd="0" presId="urn:microsoft.com/office/officeart/2005/8/layout/cycle3"/>
    <dgm:cxn modelId="{00FF4713-0FD6-48C9-BD18-2AA0B0BE04F6}" srcId="{071C5867-7ED0-4505-94BF-31B5709A8A76}" destId="{C6E714DB-0F81-4D78-A7AC-49A6D6E5C477}" srcOrd="1" destOrd="0" parTransId="{A4F31B16-DAED-4529-846F-D655F0B92441}" sibTransId="{910CF764-A47A-4C0F-B7A5-3CB424CFC0A6}"/>
    <dgm:cxn modelId="{D2BD5C62-4D55-437C-B263-46A12BC1B8E3}" type="presOf" srcId="{7121F65D-8C09-4DB4-B42D-BC3F6A985B55}" destId="{53E36BC8-EC20-439B-AE2F-46F538546102}" srcOrd="0" destOrd="0" presId="urn:microsoft.com/office/officeart/2005/8/layout/cycle3"/>
    <dgm:cxn modelId="{45F9F93D-A464-4058-8F78-C36D280E1C62}" srcId="{071C5867-7ED0-4505-94BF-31B5709A8A76}" destId="{5A549C00-6F2C-42CA-90BD-6647F1DB40DA}" srcOrd="4" destOrd="0" parTransId="{4AB08DD6-3361-4517-9F7D-0BC259CB7C28}" sibTransId="{E10B00FA-A677-4126-9421-F430C72F9767}"/>
    <dgm:cxn modelId="{08702DB1-753B-45A7-8B5C-984D239FBE7C}" srcId="{071C5867-7ED0-4505-94BF-31B5709A8A76}" destId="{81C23731-4785-44F7-A156-7C2EB21FDC3F}" srcOrd="6" destOrd="0" parTransId="{700D14C2-D6B1-4D7B-BCC6-B71C29AA1B6F}" sibTransId="{B3E529C3-5288-460F-B76E-966A9C93B004}"/>
    <dgm:cxn modelId="{9E01157B-5D83-4531-B26D-D3A9DBC9A672}" type="presOf" srcId="{81C23731-4785-44F7-A156-7C2EB21FDC3F}" destId="{1E987C55-2106-4837-A4C7-2FAA33708ABE}" srcOrd="0" destOrd="0" presId="urn:microsoft.com/office/officeart/2005/8/layout/cycle3"/>
    <dgm:cxn modelId="{7D69E4EE-ADC8-493C-B79C-C164043E3D5A}" srcId="{071C5867-7ED0-4505-94BF-31B5709A8A76}" destId="{7121F65D-8C09-4DB4-B42D-BC3F6A985B55}" srcOrd="5" destOrd="0" parTransId="{8F0CA525-0F7F-4D22-9940-589708625F94}" sibTransId="{3755C5A5-2659-4F8F-A5D0-76C714BDF510}"/>
    <dgm:cxn modelId="{26652515-2EA2-493A-8371-0E609FA28E9A}" type="presOf" srcId="{C6E714DB-0F81-4D78-A7AC-49A6D6E5C477}" destId="{5C3B4556-AEFF-475E-B759-04AC6D6B5BC0}" srcOrd="0" destOrd="0" presId="urn:microsoft.com/office/officeart/2005/8/layout/cycle3"/>
    <dgm:cxn modelId="{9AA2DC6C-196B-4FAB-B7A8-3447A7B020AA}" srcId="{071C5867-7ED0-4505-94BF-31B5709A8A76}" destId="{61FE97AB-A614-4940-A26D-AAD6AA9260A3}" srcOrd="0" destOrd="0" parTransId="{072A5365-D797-4352-A702-9D229DF68CD0}" sibTransId="{936CDB2D-89EB-4DD7-8031-88E5EA258505}"/>
    <dgm:cxn modelId="{76AE426A-841B-4DAA-9FA3-6E3D11634921}" type="presOf" srcId="{C20D3691-841C-4F14-B679-4B156302A79A}" destId="{F16722C4-99E8-41C4-8AAA-161C4F984171}" srcOrd="0" destOrd="0" presId="urn:microsoft.com/office/officeart/2005/8/layout/cycle3"/>
    <dgm:cxn modelId="{3794B0DB-0355-4E2C-AF43-CF64E0F54E1C}" type="presOf" srcId="{071C5867-7ED0-4505-94BF-31B5709A8A76}" destId="{F648DCA3-1CE2-45A8-9436-551C80CE480D}" srcOrd="0" destOrd="0" presId="urn:microsoft.com/office/officeart/2005/8/layout/cycle3"/>
    <dgm:cxn modelId="{EA79469A-9D0E-432E-BCF7-E187CAAD57ED}" srcId="{071C5867-7ED0-4505-94BF-31B5709A8A76}" destId="{C20D3691-841C-4F14-B679-4B156302A79A}" srcOrd="3" destOrd="0" parTransId="{0199C600-0593-4AFC-A7F8-1FB94CB878C8}" sibTransId="{D8159EA6-CC66-4F0E-9118-2A43C6BFBA03}"/>
    <dgm:cxn modelId="{EFD35DEF-780D-4748-AB5A-F37F6B3359A6}" srcId="{071C5867-7ED0-4505-94BF-31B5709A8A76}" destId="{3BF1CF8E-CB8C-448E-9D78-6EA908A3BEAC}" srcOrd="2" destOrd="0" parTransId="{B2958E35-9671-46B4-9DA2-A51375DF18A0}" sibTransId="{18ACC18E-0F63-45E7-8E3B-C31F81454EF0}"/>
    <dgm:cxn modelId="{22DF4936-172F-40BA-81D0-8C2A7A6D7482}" type="presOf" srcId="{936CDB2D-89EB-4DD7-8031-88E5EA258505}" destId="{CB4D8396-D87E-4A53-AB27-8807CF8104E9}" srcOrd="0" destOrd="0" presId="urn:microsoft.com/office/officeart/2005/8/layout/cycle3"/>
    <dgm:cxn modelId="{3FEE1087-DA65-407B-87F7-EC178BA76141}" type="presParOf" srcId="{F648DCA3-1CE2-45A8-9436-551C80CE480D}" destId="{AEE5CF6A-D48F-41C3-B59D-ADFCEB876B9F}" srcOrd="0" destOrd="0" presId="urn:microsoft.com/office/officeart/2005/8/layout/cycle3"/>
    <dgm:cxn modelId="{30287F9F-5927-4503-9CF5-24378B1BDC9E}" type="presParOf" srcId="{AEE5CF6A-D48F-41C3-B59D-ADFCEB876B9F}" destId="{A3CAD249-F714-46CF-AF12-84ADBB34F5D3}" srcOrd="0" destOrd="0" presId="urn:microsoft.com/office/officeart/2005/8/layout/cycle3"/>
    <dgm:cxn modelId="{2C265DBA-484D-4708-9D81-6C4A145AEE91}" type="presParOf" srcId="{AEE5CF6A-D48F-41C3-B59D-ADFCEB876B9F}" destId="{CB4D8396-D87E-4A53-AB27-8807CF8104E9}" srcOrd="1" destOrd="0" presId="urn:microsoft.com/office/officeart/2005/8/layout/cycle3"/>
    <dgm:cxn modelId="{FD8CA2A0-BBC7-4427-8A23-EF8DA39D8299}" type="presParOf" srcId="{AEE5CF6A-D48F-41C3-B59D-ADFCEB876B9F}" destId="{5C3B4556-AEFF-475E-B759-04AC6D6B5BC0}" srcOrd="2" destOrd="0" presId="urn:microsoft.com/office/officeart/2005/8/layout/cycle3"/>
    <dgm:cxn modelId="{F1993FBE-7646-4845-B1C1-2F3186669C8B}" type="presParOf" srcId="{AEE5CF6A-D48F-41C3-B59D-ADFCEB876B9F}" destId="{CC956BE9-4067-455E-996A-77F7FE863241}" srcOrd="3" destOrd="0" presId="urn:microsoft.com/office/officeart/2005/8/layout/cycle3"/>
    <dgm:cxn modelId="{EDAD375F-F54A-488A-8641-422E40A3D44E}" type="presParOf" srcId="{AEE5CF6A-D48F-41C3-B59D-ADFCEB876B9F}" destId="{F16722C4-99E8-41C4-8AAA-161C4F984171}" srcOrd="4" destOrd="0" presId="urn:microsoft.com/office/officeart/2005/8/layout/cycle3"/>
    <dgm:cxn modelId="{FC775A17-5B3B-4AC1-9B67-749CED3FF47D}" type="presParOf" srcId="{AEE5CF6A-D48F-41C3-B59D-ADFCEB876B9F}" destId="{9E1526CC-B38C-40CE-BE00-A6A3EEB7E0B0}" srcOrd="5" destOrd="0" presId="urn:microsoft.com/office/officeart/2005/8/layout/cycle3"/>
    <dgm:cxn modelId="{9C8D7489-C8FE-4F2A-A618-4F8AF2557B71}" type="presParOf" srcId="{AEE5CF6A-D48F-41C3-B59D-ADFCEB876B9F}" destId="{53E36BC8-EC20-439B-AE2F-46F538546102}" srcOrd="6" destOrd="0" presId="urn:microsoft.com/office/officeart/2005/8/layout/cycle3"/>
    <dgm:cxn modelId="{CE83026B-B4DE-4E01-AE1F-2F4A03E856C3}" type="presParOf" srcId="{AEE5CF6A-D48F-41C3-B59D-ADFCEB876B9F}" destId="{1E987C55-2106-4837-A4C7-2FAA33708ABE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BDB5BC3-9457-4D5A-9A91-78C89BB4FA5B}" type="doc">
      <dgm:prSet loTypeId="urn:microsoft.com/office/officeart/2005/8/layout/cycle8" loCatId="cycle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8C5FEF6-ABB9-4F14-8B6E-88C8462E052B}">
      <dgm:prSet phldrT="[Text]"/>
      <dgm:spPr/>
      <dgm:t>
        <a:bodyPr/>
        <a:lstStyle/>
        <a:p>
          <a:r>
            <a:rPr lang="fa-IR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1- مشارکت حداکثری</a:t>
          </a:r>
          <a:endParaRPr lang="en-US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gm:t>
    </dgm:pt>
    <dgm:pt modelId="{EC2A548B-B511-456D-BE33-57D1C39060B6}" type="parTrans" cxnId="{4C2D15AD-4762-40AA-A8EA-FCDA425D900E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13E28EE-4E3F-48A8-93E1-E030E2EB189D}" type="sibTrans" cxnId="{4C2D15AD-4762-40AA-A8EA-FCDA425D900E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B9A642B7-07FE-41AF-A7AC-F38B4C7E25EC}">
      <dgm:prSet phldrT="[Text]" custT="1"/>
      <dgm:spPr/>
      <dgm:t>
        <a:bodyPr/>
        <a:lstStyle/>
        <a:p>
          <a:r>
            <a:rPr lang="fa-IR" sz="2400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2- امنیت و آرامش</a:t>
          </a:r>
          <a:endParaRPr lang="en-US" sz="2400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gm:t>
    </dgm:pt>
    <dgm:pt modelId="{E40B0D0F-BB39-4ABB-9852-19B0BC118F5A}" type="parTrans" cxnId="{F3035C17-43C9-4CD6-8317-28E80C06075C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E28C246D-947C-4992-AE72-5134F469BFC4}" type="sibTrans" cxnId="{F3035C17-43C9-4CD6-8317-28E80C06075C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2A8E193C-E644-4658-9CDF-47C93F8951B5}">
      <dgm:prSet phldrT="[Text]" custT="1"/>
      <dgm:spPr/>
      <dgm:t>
        <a:bodyPr/>
        <a:lstStyle/>
        <a:p>
          <a:r>
            <a:rPr lang="fa-IR" sz="2400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3- سلامت</a:t>
          </a:r>
          <a:endParaRPr lang="en-US" sz="2400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gm:t>
    </dgm:pt>
    <dgm:pt modelId="{81C3F3D1-B0C1-4E57-95DA-43A4D59EA731}" type="parTrans" cxnId="{BA46141D-FFCF-440B-ABAA-A1D3F080014C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43B7C2C1-5B96-440D-A113-BF1CB8CDEFC0}" type="sibTrans" cxnId="{BA46141D-FFCF-440B-ABAA-A1D3F080014C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1D13A829-BF95-4198-A35A-BE0D5E956B93}">
      <dgm:prSet phldrT="[Text]"/>
      <dgm:spPr/>
      <dgm:t>
        <a:bodyPr/>
        <a:lstStyle/>
        <a:p>
          <a:r>
            <a:rPr lang="fa-IR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4- قانون گرایی</a:t>
          </a:r>
          <a:endParaRPr lang="en-US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gm:t>
    </dgm:pt>
    <dgm:pt modelId="{A83D146F-EB7A-423B-BDE4-179E727EC240}" type="parTrans" cxnId="{0578A51B-CAD8-4C1A-97AC-62349DA766CC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4978588-5CCC-4BC2-A906-17676EB46420}" type="sibTrans" cxnId="{0578A51B-CAD8-4C1A-97AC-62349DA766CC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E26C4679-C7B6-4AC3-97DE-76689D24F194}">
      <dgm:prSet phldrT="[Text]"/>
      <dgm:spPr/>
      <dgm:t>
        <a:bodyPr/>
        <a:lstStyle/>
        <a:p>
          <a:r>
            <a:rPr lang="fa-IR" b="1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5- رقابتی بودن</a:t>
          </a:r>
          <a:endParaRPr lang="en-US" b="1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gm:t>
    </dgm:pt>
    <dgm:pt modelId="{2794F098-BE42-490B-9BCA-179DCAE95B4E}" type="parTrans" cxnId="{916DCBB7-AD49-47FF-8267-D3FC2B597143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AD3E2EFA-FDF6-45AA-A3F5-FB7D018B9681}" type="sibTrans" cxnId="{916DCBB7-AD49-47FF-8267-D3FC2B597143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074698D2-8301-425C-AA4F-0F8FA4B0FEDF}">
      <dgm:prSet phldrT="[Text]"/>
      <dgm:spPr/>
      <dgm:t>
        <a:bodyPr/>
        <a:lstStyle/>
        <a:p>
          <a:r>
            <a:rPr lang="fa-IR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7- اصلح گزینی</a:t>
          </a:r>
          <a:endParaRPr lang="en-US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gm:t>
    </dgm:pt>
    <dgm:pt modelId="{B77B947C-3B35-4AFB-B673-74742615A12C}" type="parTrans" cxnId="{F1B53F18-4CB9-4D53-B671-D4A7FEF2357C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E98B10E5-6B86-415D-B39F-460442D0DC0A}" type="sibTrans" cxnId="{F1B53F18-4CB9-4D53-B671-D4A7FEF2357C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18F7A13C-3C49-4464-B260-7DFDA908D2D7}">
      <dgm:prSet phldrT="[Text]"/>
      <dgm:spPr/>
      <dgm:t>
        <a:bodyPr/>
        <a:lstStyle/>
        <a:p>
          <a:endParaRPr lang="en-US"/>
        </a:p>
      </dgm:t>
    </dgm:pt>
    <dgm:pt modelId="{34FDA2EF-3EF3-422F-8D37-4825E7A3EA30}" type="parTrans" cxnId="{C12FB7F8-E5BB-45CE-9275-861BD2ED2606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2E8A4D6D-0649-4C01-8A13-CF22CA792679}" type="sibTrans" cxnId="{C12FB7F8-E5BB-45CE-9275-861BD2ED2606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62F56236-F275-45E4-BBD8-388FA7FA0680}">
      <dgm:prSet phldrT="[Text]"/>
      <dgm:spPr/>
      <dgm:t>
        <a:bodyPr/>
        <a:lstStyle/>
        <a:p>
          <a:endParaRPr lang="en-US"/>
        </a:p>
      </dgm:t>
    </dgm:pt>
    <dgm:pt modelId="{5E924339-5662-4AAC-89E3-701FCD0D3E2A}" type="parTrans" cxnId="{ABF53589-C5F0-45F1-9952-42CFB3A8EB7B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79AE3D6-A9BF-4675-8BB3-D7EBE0F6D809}" type="sibTrans" cxnId="{ABF53589-C5F0-45F1-9952-42CFB3A8EB7B}">
      <dgm:prSet/>
      <dgm:spPr/>
      <dgm:t>
        <a:bodyPr/>
        <a:lstStyle/>
        <a:p>
          <a:endParaRPr lang="en-US" b="0" cap="none" spc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794465B3-170E-42F9-8C2C-E6D77583AB96}">
      <dgm:prSet phldrT="[Text]"/>
      <dgm:spPr/>
      <dgm:t>
        <a:bodyPr/>
        <a:lstStyle/>
        <a:p>
          <a:endParaRPr lang="en-US"/>
        </a:p>
      </dgm:t>
    </dgm:pt>
    <dgm:pt modelId="{B9688A26-8765-40FA-B6B8-49D63A24A523}" type="parTrans" cxnId="{B147DB38-8730-454A-A033-F11F70270AF8}">
      <dgm:prSet/>
      <dgm:spPr/>
      <dgm:t>
        <a:bodyPr/>
        <a:lstStyle/>
        <a:p>
          <a:endParaRPr lang="en-US"/>
        </a:p>
      </dgm:t>
    </dgm:pt>
    <dgm:pt modelId="{DEF3EBF6-D48D-44D1-B89A-34A1F7E0CF77}" type="sibTrans" cxnId="{B147DB38-8730-454A-A033-F11F70270AF8}">
      <dgm:prSet/>
      <dgm:spPr/>
      <dgm:t>
        <a:bodyPr/>
        <a:lstStyle/>
        <a:p>
          <a:endParaRPr lang="en-US"/>
        </a:p>
      </dgm:t>
    </dgm:pt>
    <dgm:pt modelId="{1444DB16-1196-48DD-9BCD-FD06C336E07D}">
      <dgm:prSet phldrT="[Text]"/>
      <dgm:spPr/>
      <dgm:t>
        <a:bodyPr/>
        <a:lstStyle/>
        <a:p>
          <a:r>
            <a:rPr lang="fa-IR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6- فراگیر بودن</a:t>
          </a:r>
          <a:endParaRPr lang="en-US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gm:t>
    </dgm:pt>
    <dgm:pt modelId="{05F600B3-B681-49FC-9160-3B97BF42347E}" type="parTrans" cxnId="{C71DF0BB-1A27-4706-85C1-9D35EFA131EF}">
      <dgm:prSet/>
      <dgm:spPr/>
      <dgm:t>
        <a:bodyPr/>
        <a:lstStyle/>
        <a:p>
          <a:endParaRPr lang="en-US"/>
        </a:p>
      </dgm:t>
    </dgm:pt>
    <dgm:pt modelId="{4173EB35-FE89-4271-9F1C-951674F0F1B4}" type="sibTrans" cxnId="{C71DF0BB-1A27-4706-85C1-9D35EFA131EF}">
      <dgm:prSet/>
      <dgm:spPr/>
      <dgm:t>
        <a:bodyPr/>
        <a:lstStyle/>
        <a:p>
          <a:endParaRPr lang="en-US"/>
        </a:p>
      </dgm:t>
    </dgm:pt>
    <dgm:pt modelId="{B565615B-A855-4304-A220-A5F9194B94B3}" type="pres">
      <dgm:prSet presAssocID="{2BDB5BC3-9457-4D5A-9A91-78C89BB4FA5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F3F2F2D-A3FD-4AE7-99C6-45F6AB75D80F}" type="pres">
      <dgm:prSet presAssocID="{2BDB5BC3-9457-4D5A-9A91-78C89BB4FA5B}" presName="wedge1" presStyleLbl="node1" presStyleIdx="0" presStyleCnt="7"/>
      <dgm:spPr/>
      <dgm:t>
        <a:bodyPr/>
        <a:lstStyle/>
        <a:p>
          <a:endParaRPr lang="en-US"/>
        </a:p>
      </dgm:t>
    </dgm:pt>
    <dgm:pt modelId="{15C699E2-2661-459E-A268-FFE6B104E1E7}" type="pres">
      <dgm:prSet presAssocID="{2BDB5BC3-9457-4D5A-9A91-78C89BB4FA5B}" presName="dummy1a" presStyleCnt="0"/>
      <dgm:spPr/>
      <dgm:t>
        <a:bodyPr/>
        <a:lstStyle/>
        <a:p>
          <a:endParaRPr lang="en-US"/>
        </a:p>
      </dgm:t>
    </dgm:pt>
    <dgm:pt modelId="{97AADA69-197E-47C3-946E-AF6310B295EE}" type="pres">
      <dgm:prSet presAssocID="{2BDB5BC3-9457-4D5A-9A91-78C89BB4FA5B}" presName="dummy1b" presStyleCnt="0"/>
      <dgm:spPr/>
      <dgm:t>
        <a:bodyPr/>
        <a:lstStyle/>
        <a:p>
          <a:endParaRPr lang="en-US"/>
        </a:p>
      </dgm:t>
    </dgm:pt>
    <dgm:pt modelId="{87B786B2-9D16-4A27-A9D7-BD910FF60B3E}" type="pres">
      <dgm:prSet presAssocID="{2BDB5BC3-9457-4D5A-9A91-78C89BB4FA5B}" presName="wedge1Tx" presStyleLbl="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5092ED-CD7D-4B06-A825-17665A571C2F}" type="pres">
      <dgm:prSet presAssocID="{2BDB5BC3-9457-4D5A-9A91-78C89BB4FA5B}" presName="wedge2" presStyleLbl="node1" presStyleIdx="1" presStyleCnt="7"/>
      <dgm:spPr/>
      <dgm:t>
        <a:bodyPr/>
        <a:lstStyle/>
        <a:p>
          <a:endParaRPr lang="en-US"/>
        </a:p>
      </dgm:t>
    </dgm:pt>
    <dgm:pt modelId="{B0B58340-8F2D-4354-AE9B-E70744538274}" type="pres">
      <dgm:prSet presAssocID="{2BDB5BC3-9457-4D5A-9A91-78C89BB4FA5B}" presName="dummy2a" presStyleCnt="0"/>
      <dgm:spPr/>
      <dgm:t>
        <a:bodyPr/>
        <a:lstStyle/>
        <a:p>
          <a:endParaRPr lang="en-US"/>
        </a:p>
      </dgm:t>
    </dgm:pt>
    <dgm:pt modelId="{9058AB57-F309-417E-984D-3550B2D846AD}" type="pres">
      <dgm:prSet presAssocID="{2BDB5BC3-9457-4D5A-9A91-78C89BB4FA5B}" presName="dummy2b" presStyleCnt="0"/>
      <dgm:spPr/>
      <dgm:t>
        <a:bodyPr/>
        <a:lstStyle/>
        <a:p>
          <a:endParaRPr lang="en-US"/>
        </a:p>
      </dgm:t>
    </dgm:pt>
    <dgm:pt modelId="{024DFB85-6278-4F6B-A4E6-F1B6BAEEE444}" type="pres">
      <dgm:prSet presAssocID="{2BDB5BC3-9457-4D5A-9A91-78C89BB4FA5B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8D1011-7AE9-4A0C-B38D-83C7AC73DC72}" type="pres">
      <dgm:prSet presAssocID="{2BDB5BC3-9457-4D5A-9A91-78C89BB4FA5B}" presName="wedge3" presStyleLbl="node1" presStyleIdx="2" presStyleCnt="7"/>
      <dgm:spPr/>
      <dgm:t>
        <a:bodyPr/>
        <a:lstStyle/>
        <a:p>
          <a:endParaRPr lang="en-US"/>
        </a:p>
      </dgm:t>
    </dgm:pt>
    <dgm:pt modelId="{9165D1FE-2A63-458B-B12E-8CD24F89EC08}" type="pres">
      <dgm:prSet presAssocID="{2BDB5BC3-9457-4D5A-9A91-78C89BB4FA5B}" presName="dummy3a" presStyleCnt="0"/>
      <dgm:spPr/>
      <dgm:t>
        <a:bodyPr/>
        <a:lstStyle/>
        <a:p>
          <a:endParaRPr lang="en-US"/>
        </a:p>
      </dgm:t>
    </dgm:pt>
    <dgm:pt modelId="{22909FB2-1C75-41CC-BF70-59C79D26DD18}" type="pres">
      <dgm:prSet presAssocID="{2BDB5BC3-9457-4D5A-9A91-78C89BB4FA5B}" presName="dummy3b" presStyleCnt="0"/>
      <dgm:spPr/>
      <dgm:t>
        <a:bodyPr/>
        <a:lstStyle/>
        <a:p>
          <a:endParaRPr lang="en-US"/>
        </a:p>
      </dgm:t>
    </dgm:pt>
    <dgm:pt modelId="{8C279A1D-DDEA-498D-9979-F21C3FD90E44}" type="pres">
      <dgm:prSet presAssocID="{2BDB5BC3-9457-4D5A-9A91-78C89BB4FA5B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C38B81-AE06-43D4-BD39-2075D3FA9FD8}" type="pres">
      <dgm:prSet presAssocID="{2BDB5BC3-9457-4D5A-9A91-78C89BB4FA5B}" presName="wedge4" presStyleLbl="node1" presStyleIdx="3" presStyleCnt="7"/>
      <dgm:spPr/>
      <dgm:t>
        <a:bodyPr/>
        <a:lstStyle/>
        <a:p>
          <a:endParaRPr lang="en-US"/>
        </a:p>
      </dgm:t>
    </dgm:pt>
    <dgm:pt modelId="{7C6A5EA7-FB0D-43A2-A942-0398422554B2}" type="pres">
      <dgm:prSet presAssocID="{2BDB5BC3-9457-4D5A-9A91-78C89BB4FA5B}" presName="dummy4a" presStyleCnt="0"/>
      <dgm:spPr/>
      <dgm:t>
        <a:bodyPr/>
        <a:lstStyle/>
        <a:p>
          <a:endParaRPr lang="en-US"/>
        </a:p>
      </dgm:t>
    </dgm:pt>
    <dgm:pt modelId="{B0BC9B7B-4175-4885-9DBD-4A13E4BCE4CF}" type="pres">
      <dgm:prSet presAssocID="{2BDB5BC3-9457-4D5A-9A91-78C89BB4FA5B}" presName="dummy4b" presStyleCnt="0"/>
      <dgm:spPr/>
      <dgm:t>
        <a:bodyPr/>
        <a:lstStyle/>
        <a:p>
          <a:endParaRPr lang="en-US"/>
        </a:p>
      </dgm:t>
    </dgm:pt>
    <dgm:pt modelId="{D10815A4-A61C-46B4-B33C-34FF1C9D26C0}" type="pres">
      <dgm:prSet presAssocID="{2BDB5BC3-9457-4D5A-9A91-78C89BB4FA5B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13DAAD-2719-42CB-9F6B-83FC83E9D637}" type="pres">
      <dgm:prSet presAssocID="{2BDB5BC3-9457-4D5A-9A91-78C89BB4FA5B}" presName="wedge5" presStyleLbl="node1" presStyleIdx="4" presStyleCnt="7"/>
      <dgm:spPr/>
      <dgm:t>
        <a:bodyPr/>
        <a:lstStyle/>
        <a:p>
          <a:endParaRPr lang="en-US"/>
        </a:p>
      </dgm:t>
    </dgm:pt>
    <dgm:pt modelId="{F83159F9-0891-41AE-B4FA-B1088388705B}" type="pres">
      <dgm:prSet presAssocID="{2BDB5BC3-9457-4D5A-9A91-78C89BB4FA5B}" presName="dummy5a" presStyleCnt="0"/>
      <dgm:spPr/>
      <dgm:t>
        <a:bodyPr/>
        <a:lstStyle/>
        <a:p>
          <a:endParaRPr lang="en-US"/>
        </a:p>
      </dgm:t>
    </dgm:pt>
    <dgm:pt modelId="{140CB8EC-1367-4823-BEAA-E1F61BA7A906}" type="pres">
      <dgm:prSet presAssocID="{2BDB5BC3-9457-4D5A-9A91-78C89BB4FA5B}" presName="dummy5b" presStyleCnt="0"/>
      <dgm:spPr/>
      <dgm:t>
        <a:bodyPr/>
        <a:lstStyle/>
        <a:p>
          <a:endParaRPr lang="en-US"/>
        </a:p>
      </dgm:t>
    </dgm:pt>
    <dgm:pt modelId="{6E1C2A2E-B7B9-48F5-8F9C-3BC4B7387C5B}" type="pres">
      <dgm:prSet presAssocID="{2BDB5BC3-9457-4D5A-9A91-78C89BB4FA5B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0999E8-D373-4063-88F0-F34349BE6146}" type="pres">
      <dgm:prSet presAssocID="{2BDB5BC3-9457-4D5A-9A91-78C89BB4FA5B}" presName="wedge6" presStyleLbl="node1" presStyleIdx="5" presStyleCnt="7"/>
      <dgm:spPr/>
      <dgm:t>
        <a:bodyPr/>
        <a:lstStyle/>
        <a:p>
          <a:endParaRPr lang="en-US"/>
        </a:p>
      </dgm:t>
    </dgm:pt>
    <dgm:pt modelId="{66711ABA-C608-44A3-9ADD-3D573DFCDAD1}" type="pres">
      <dgm:prSet presAssocID="{2BDB5BC3-9457-4D5A-9A91-78C89BB4FA5B}" presName="dummy6a" presStyleCnt="0"/>
      <dgm:spPr/>
      <dgm:t>
        <a:bodyPr/>
        <a:lstStyle/>
        <a:p>
          <a:endParaRPr lang="en-US"/>
        </a:p>
      </dgm:t>
    </dgm:pt>
    <dgm:pt modelId="{E086D6D2-94B1-4F14-95FE-361913F9CB17}" type="pres">
      <dgm:prSet presAssocID="{2BDB5BC3-9457-4D5A-9A91-78C89BB4FA5B}" presName="dummy6b" presStyleCnt="0"/>
      <dgm:spPr/>
      <dgm:t>
        <a:bodyPr/>
        <a:lstStyle/>
        <a:p>
          <a:endParaRPr lang="en-US"/>
        </a:p>
      </dgm:t>
    </dgm:pt>
    <dgm:pt modelId="{ABC325BF-37CA-4D97-B215-1A6C093165F5}" type="pres">
      <dgm:prSet presAssocID="{2BDB5BC3-9457-4D5A-9A91-78C89BB4FA5B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FACCCA-1713-486B-BA1A-FC7DDC01896E}" type="pres">
      <dgm:prSet presAssocID="{2BDB5BC3-9457-4D5A-9A91-78C89BB4FA5B}" presName="wedge7" presStyleLbl="node1" presStyleIdx="6" presStyleCnt="7"/>
      <dgm:spPr/>
      <dgm:t>
        <a:bodyPr/>
        <a:lstStyle/>
        <a:p>
          <a:endParaRPr lang="en-US"/>
        </a:p>
      </dgm:t>
    </dgm:pt>
    <dgm:pt modelId="{656E5BB4-B297-43E4-AC19-3C1786802F84}" type="pres">
      <dgm:prSet presAssocID="{2BDB5BC3-9457-4D5A-9A91-78C89BB4FA5B}" presName="dummy7a" presStyleCnt="0"/>
      <dgm:spPr/>
      <dgm:t>
        <a:bodyPr/>
        <a:lstStyle/>
        <a:p>
          <a:endParaRPr lang="en-US"/>
        </a:p>
      </dgm:t>
    </dgm:pt>
    <dgm:pt modelId="{C7FEC97F-D904-46B9-992A-4FA3A8226E02}" type="pres">
      <dgm:prSet presAssocID="{2BDB5BC3-9457-4D5A-9A91-78C89BB4FA5B}" presName="dummy7b" presStyleCnt="0"/>
      <dgm:spPr/>
      <dgm:t>
        <a:bodyPr/>
        <a:lstStyle/>
        <a:p>
          <a:endParaRPr lang="en-US"/>
        </a:p>
      </dgm:t>
    </dgm:pt>
    <dgm:pt modelId="{BBCBDEDE-F5E0-4E11-BD2A-02A6EC9122F5}" type="pres">
      <dgm:prSet presAssocID="{2BDB5BC3-9457-4D5A-9A91-78C89BB4FA5B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94ECCA-AF48-4C09-93C4-CC6E1F903D54}" type="pres">
      <dgm:prSet presAssocID="{F13E28EE-4E3F-48A8-93E1-E030E2EB189D}" presName="arrowWedge1" presStyleLbl="fgSibTrans2D1" presStyleIdx="0" presStyleCnt="7"/>
      <dgm:spPr/>
      <dgm:t>
        <a:bodyPr/>
        <a:lstStyle/>
        <a:p>
          <a:endParaRPr lang="en-US"/>
        </a:p>
      </dgm:t>
    </dgm:pt>
    <dgm:pt modelId="{E161A863-77C4-4F2C-91DE-FDBC37BFC432}" type="pres">
      <dgm:prSet presAssocID="{E28C246D-947C-4992-AE72-5134F469BFC4}" presName="arrowWedge2" presStyleLbl="fgSibTrans2D1" presStyleIdx="1" presStyleCnt="7"/>
      <dgm:spPr/>
      <dgm:t>
        <a:bodyPr/>
        <a:lstStyle/>
        <a:p>
          <a:endParaRPr lang="en-US"/>
        </a:p>
      </dgm:t>
    </dgm:pt>
    <dgm:pt modelId="{762E11AB-AEDB-4467-802C-E541BF62B83D}" type="pres">
      <dgm:prSet presAssocID="{43B7C2C1-5B96-440D-A113-BF1CB8CDEFC0}" presName="arrowWedge3" presStyleLbl="fgSibTrans2D1" presStyleIdx="2" presStyleCnt="7"/>
      <dgm:spPr/>
      <dgm:t>
        <a:bodyPr/>
        <a:lstStyle/>
        <a:p>
          <a:endParaRPr lang="en-US"/>
        </a:p>
      </dgm:t>
    </dgm:pt>
    <dgm:pt modelId="{8D089403-4327-45C2-8821-E0EBA1D7C66F}" type="pres">
      <dgm:prSet presAssocID="{F4978588-5CCC-4BC2-A906-17676EB46420}" presName="arrowWedge4" presStyleLbl="fgSibTrans2D1" presStyleIdx="3" presStyleCnt="7"/>
      <dgm:spPr/>
      <dgm:t>
        <a:bodyPr/>
        <a:lstStyle/>
        <a:p>
          <a:endParaRPr lang="en-US"/>
        </a:p>
      </dgm:t>
    </dgm:pt>
    <dgm:pt modelId="{8B8B4CAF-3802-47EB-B48C-6202DAB8A209}" type="pres">
      <dgm:prSet presAssocID="{AD3E2EFA-FDF6-45AA-A3F5-FB7D018B9681}" presName="arrowWedge5" presStyleLbl="fgSibTrans2D1" presStyleIdx="4" presStyleCnt="7"/>
      <dgm:spPr/>
      <dgm:t>
        <a:bodyPr/>
        <a:lstStyle/>
        <a:p>
          <a:endParaRPr lang="en-US"/>
        </a:p>
      </dgm:t>
    </dgm:pt>
    <dgm:pt modelId="{0D11B58C-FEAC-41D9-9F75-CDBB0126A52B}" type="pres">
      <dgm:prSet presAssocID="{4173EB35-FE89-4271-9F1C-951674F0F1B4}" presName="arrowWedge6" presStyleLbl="fgSibTrans2D1" presStyleIdx="5" presStyleCnt="7"/>
      <dgm:spPr/>
    </dgm:pt>
    <dgm:pt modelId="{CB148A48-BBA0-479B-A290-6E759161E19B}" type="pres">
      <dgm:prSet presAssocID="{E98B10E5-6B86-415D-B39F-460442D0DC0A}" presName="arrowWedge7" presStyleLbl="fgSibTrans2D1" presStyleIdx="6" presStyleCnt="7"/>
      <dgm:spPr/>
    </dgm:pt>
  </dgm:ptLst>
  <dgm:cxnLst>
    <dgm:cxn modelId="{E2CBB59B-4AA8-4CD1-A42C-1FC6A03F74BB}" type="presOf" srcId="{1D13A829-BF95-4198-A35A-BE0D5E956B93}" destId="{D10815A4-A61C-46B4-B33C-34FF1C9D26C0}" srcOrd="1" destOrd="0" presId="urn:microsoft.com/office/officeart/2005/8/layout/cycle8"/>
    <dgm:cxn modelId="{B147DB38-8730-454A-A033-F11F70270AF8}" srcId="{2BDB5BC3-9457-4D5A-9A91-78C89BB4FA5B}" destId="{794465B3-170E-42F9-8C2C-E6D77583AB96}" srcOrd="8" destOrd="0" parTransId="{B9688A26-8765-40FA-B6B8-49D63A24A523}" sibTransId="{DEF3EBF6-D48D-44D1-B89A-34A1F7E0CF77}"/>
    <dgm:cxn modelId="{F1B53F18-4CB9-4D53-B671-D4A7FEF2357C}" srcId="{2BDB5BC3-9457-4D5A-9A91-78C89BB4FA5B}" destId="{074698D2-8301-425C-AA4F-0F8FA4B0FEDF}" srcOrd="6" destOrd="0" parTransId="{B77B947C-3B35-4AFB-B673-74742615A12C}" sibTransId="{E98B10E5-6B86-415D-B39F-460442D0DC0A}"/>
    <dgm:cxn modelId="{ABF53589-C5F0-45F1-9952-42CFB3A8EB7B}" srcId="{2BDB5BC3-9457-4D5A-9A91-78C89BB4FA5B}" destId="{62F56236-F275-45E4-BBD8-388FA7FA0680}" srcOrd="9" destOrd="0" parTransId="{5E924339-5662-4AAC-89E3-701FCD0D3E2A}" sibTransId="{F79AE3D6-A9BF-4675-8BB3-D7EBE0F6D809}"/>
    <dgm:cxn modelId="{4C2D15AD-4762-40AA-A8EA-FCDA425D900E}" srcId="{2BDB5BC3-9457-4D5A-9A91-78C89BB4FA5B}" destId="{68C5FEF6-ABB9-4F14-8B6E-88C8462E052B}" srcOrd="0" destOrd="0" parTransId="{EC2A548B-B511-456D-BE33-57D1C39060B6}" sibTransId="{F13E28EE-4E3F-48A8-93E1-E030E2EB189D}"/>
    <dgm:cxn modelId="{5CB3F92C-9CF7-4A60-8870-506128920BF4}" type="presOf" srcId="{B9A642B7-07FE-41AF-A7AC-F38B4C7E25EC}" destId="{024DFB85-6278-4F6B-A4E6-F1B6BAEEE444}" srcOrd="1" destOrd="0" presId="urn:microsoft.com/office/officeart/2005/8/layout/cycle8"/>
    <dgm:cxn modelId="{88896B24-C78E-4B73-89D2-FC00AA26C1E1}" type="presOf" srcId="{2A8E193C-E644-4658-9CDF-47C93F8951B5}" destId="{FB8D1011-7AE9-4A0C-B38D-83C7AC73DC72}" srcOrd="0" destOrd="0" presId="urn:microsoft.com/office/officeart/2005/8/layout/cycle8"/>
    <dgm:cxn modelId="{9FE53BCE-4438-4524-89AF-C4F435E45846}" type="presOf" srcId="{1D13A829-BF95-4198-A35A-BE0D5E956B93}" destId="{E6C38B81-AE06-43D4-BD39-2075D3FA9FD8}" srcOrd="0" destOrd="0" presId="urn:microsoft.com/office/officeart/2005/8/layout/cycle8"/>
    <dgm:cxn modelId="{B14EABC6-B233-471B-A0CB-647DA018AD4A}" type="presOf" srcId="{B9A642B7-07FE-41AF-A7AC-F38B4C7E25EC}" destId="{F55092ED-CD7D-4B06-A825-17665A571C2F}" srcOrd="0" destOrd="0" presId="urn:microsoft.com/office/officeart/2005/8/layout/cycle8"/>
    <dgm:cxn modelId="{1470B836-CB57-498F-AD60-C21409D7225F}" type="presOf" srcId="{074698D2-8301-425C-AA4F-0F8FA4B0FEDF}" destId="{BBFACCCA-1713-486B-BA1A-FC7DDC01896E}" srcOrd="0" destOrd="0" presId="urn:microsoft.com/office/officeart/2005/8/layout/cycle8"/>
    <dgm:cxn modelId="{7AF494C0-26BE-42B5-8D67-8FF6B9D89459}" type="presOf" srcId="{074698D2-8301-425C-AA4F-0F8FA4B0FEDF}" destId="{BBCBDEDE-F5E0-4E11-BD2A-02A6EC9122F5}" srcOrd="1" destOrd="0" presId="urn:microsoft.com/office/officeart/2005/8/layout/cycle8"/>
    <dgm:cxn modelId="{D52853AD-DA52-474F-8A96-C189333F9FFA}" type="presOf" srcId="{1444DB16-1196-48DD-9BCD-FD06C336E07D}" destId="{ABC325BF-37CA-4D97-B215-1A6C093165F5}" srcOrd="1" destOrd="0" presId="urn:microsoft.com/office/officeart/2005/8/layout/cycle8"/>
    <dgm:cxn modelId="{E2818CFD-E7E6-49FC-8591-DB92B6D5B8A1}" type="presOf" srcId="{1444DB16-1196-48DD-9BCD-FD06C336E07D}" destId="{800999E8-D373-4063-88F0-F34349BE6146}" srcOrd="0" destOrd="0" presId="urn:microsoft.com/office/officeart/2005/8/layout/cycle8"/>
    <dgm:cxn modelId="{BA46141D-FFCF-440B-ABAA-A1D3F080014C}" srcId="{2BDB5BC3-9457-4D5A-9A91-78C89BB4FA5B}" destId="{2A8E193C-E644-4658-9CDF-47C93F8951B5}" srcOrd="2" destOrd="0" parTransId="{81C3F3D1-B0C1-4E57-95DA-43A4D59EA731}" sibTransId="{43B7C2C1-5B96-440D-A113-BF1CB8CDEFC0}"/>
    <dgm:cxn modelId="{0578A51B-CAD8-4C1A-97AC-62349DA766CC}" srcId="{2BDB5BC3-9457-4D5A-9A91-78C89BB4FA5B}" destId="{1D13A829-BF95-4198-A35A-BE0D5E956B93}" srcOrd="3" destOrd="0" parTransId="{A83D146F-EB7A-423B-BDE4-179E727EC240}" sibTransId="{F4978588-5CCC-4BC2-A906-17676EB46420}"/>
    <dgm:cxn modelId="{916DCBB7-AD49-47FF-8267-D3FC2B597143}" srcId="{2BDB5BC3-9457-4D5A-9A91-78C89BB4FA5B}" destId="{E26C4679-C7B6-4AC3-97DE-76689D24F194}" srcOrd="4" destOrd="0" parTransId="{2794F098-BE42-490B-9BCA-179DCAE95B4E}" sibTransId="{AD3E2EFA-FDF6-45AA-A3F5-FB7D018B9681}"/>
    <dgm:cxn modelId="{E4F330D7-5E84-4EB7-9321-BB6682448468}" type="presOf" srcId="{2BDB5BC3-9457-4D5A-9A91-78C89BB4FA5B}" destId="{B565615B-A855-4304-A220-A5F9194B94B3}" srcOrd="0" destOrd="0" presId="urn:microsoft.com/office/officeart/2005/8/layout/cycle8"/>
    <dgm:cxn modelId="{F3035C17-43C9-4CD6-8317-28E80C06075C}" srcId="{2BDB5BC3-9457-4D5A-9A91-78C89BB4FA5B}" destId="{B9A642B7-07FE-41AF-A7AC-F38B4C7E25EC}" srcOrd="1" destOrd="0" parTransId="{E40B0D0F-BB39-4ABB-9852-19B0BC118F5A}" sibTransId="{E28C246D-947C-4992-AE72-5134F469BFC4}"/>
    <dgm:cxn modelId="{C71DF0BB-1A27-4706-85C1-9D35EFA131EF}" srcId="{2BDB5BC3-9457-4D5A-9A91-78C89BB4FA5B}" destId="{1444DB16-1196-48DD-9BCD-FD06C336E07D}" srcOrd="5" destOrd="0" parTransId="{05F600B3-B681-49FC-9160-3B97BF42347E}" sibTransId="{4173EB35-FE89-4271-9F1C-951674F0F1B4}"/>
    <dgm:cxn modelId="{C8423CA4-BD15-42EC-A8D2-E17320FE6631}" type="presOf" srcId="{68C5FEF6-ABB9-4F14-8B6E-88C8462E052B}" destId="{9F3F2F2D-A3FD-4AE7-99C6-45F6AB75D80F}" srcOrd="0" destOrd="0" presId="urn:microsoft.com/office/officeart/2005/8/layout/cycle8"/>
    <dgm:cxn modelId="{AAC1D72B-5BD9-4536-A6D7-99709E69F359}" type="presOf" srcId="{68C5FEF6-ABB9-4F14-8B6E-88C8462E052B}" destId="{87B786B2-9D16-4A27-A9D7-BD910FF60B3E}" srcOrd="1" destOrd="0" presId="urn:microsoft.com/office/officeart/2005/8/layout/cycle8"/>
    <dgm:cxn modelId="{7E85C280-2768-4BA0-9CE8-EDD417E67B48}" type="presOf" srcId="{E26C4679-C7B6-4AC3-97DE-76689D24F194}" destId="{8413DAAD-2719-42CB-9F6B-83FC83E9D637}" srcOrd="0" destOrd="0" presId="urn:microsoft.com/office/officeart/2005/8/layout/cycle8"/>
    <dgm:cxn modelId="{0DFD4347-7870-4C64-B45B-6338CF9F0853}" type="presOf" srcId="{2A8E193C-E644-4658-9CDF-47C93F8951B5}" destId="{8C279A1D-DDEA-498D-9979-F21C3FD90E44}" srcOrd="1" destOrd="0" presId="urn:microsoft.com/office/officeart/2005/8/layout/cycle8"/>
    <dgm:cxn modelId="{66AEEC5C-FC26-48FE-96C3-8DEE9520AFFA}" type="presOf" srcId="{E26C4679-C7B6-4AC3-97DE-76689D24F194}" destId="{6E1C2A2E-B7B9-48F5-8F9C-3BC4B7387C5B}" srcOrd="1" destOrd="0" presId="urn:microsoft.com/office/officeart/2005/8/layout/cycle8"/>
    <dgm:cxn modelId="{C12FB7F8-E5BB-45CE-9275-861BD2ED2606}" srcId="{2BDB5BC3-9457-4D5A-9A91-78C89BB4FA5B}" destId="{18F7A13C-3C49-4464-B260-7DFDA908D2D7}" srcOrd="7" destOrd="0" parTransId="{34FDA2EF-3EF3-422F-8D37-4825E7A3EA30}" sibTransId="{2E8A4D6D-0649-4C01-8A13-CF22CA792679}"/>
    <dgm:cxn modelId="{B6FC60F4-449C-4FFD-875D-EFA3CB005E68}" type="presParOf" srcId="{B565615B-A855-4304-A220-A5F9194B94B3}" destId="{9F3F2F2D-A3FD-4AE7-99C6-45F6AB75D80F}" srcOrd="0" destOrd="0" presId="urn:microsoft.com/office/officeart/2005/8/layout/cycle8"/>
    <dgm:cxn modelId="{0DF61FBF-B294-45C5-B75C-A456231FEAEC}" type="presParOf" srcId="{B565615B-A855-4304-A220-A5F9194B94B3}" destId="{15C699E2-2661-459E-A268-FFE6B104E1E7}" srcOrd="1" destOrd="0" presId="urn:microsoft.com/office/officeart/2005/8/layout/cycle8"/>
    <dgm:cxn modelId="{4DED3929-5D1C-48BD-A78C-32D1F1F61E3A}" type="presParOf" srcId="{B565615B-A855-4304-A220-A5F9194B94B3}" destId="{97AADA69-197E-47C3-946E-AF6310B295EE}" srcOrd="2" destOrd="0" presId="urn:microsoft.com/office/officeart/2005/8/layout/cycle8"/>
    <dgm:cxn modelId="{BD77023A-CA7E-47F7-8DDA-33A9E352DEDF}" type="presParOf" srcId="{B565615B-A855-4304-A220-A5F9194B94B3}" destId="{87B786B2-9D16-4A27-A9D7-BD910FF60B3E}" srcOrd="3" destOrd="0" presId="urn:microsoft.com/office/officeart/2005/8/layout/cycle8"/>
    <dgm:cxn modelId="{D6D49CE4-1FCE-482D-B4DB-FF145171E03E}" type="presParOf" srcId="{B565615B-A855-4304-A220-A5F9194B94B3}" destId="{F55092ED-CD7D-4B06-A825-17665A571C2F}" srcOrd="4" destOrd="0" presId="urn:microsoft.com/office/officeart/2005/8/layout/cycle8"/>
    <dgm:cxn modelId="{42C838D5-EBF7-46B6-8EDC-FB174D04B5A2}" type="presParOf" srcId="{B565615B-A855-4304-A220-A5F9194B94B3}" destId="{B0B58340-8F2D-4354-AE9B-E70744538274}" srcOrd="5" destOrd="0" presId="urn:microsoft.com/office/officeart/2005/8/layout/cycle8"/>
    <dgm:cxn modelId="{39FE8DC1-439C-493D-AC2A-75DAF3439D0C}" type="presParOf" srcId="{B565615B-A855-4304-A220-A5F9194B94B3}" destId="{9058AB57-F309-417E-984D-3550B2D846AD}" srcOrd="6" destOrd="0" presId="urn:microsoft.com/office/officeart/2005/8/layout/cycle8"/>
    <dgm:cxn modelId="{6A3F82C1-CCC7-4720-9C36-8ED65AA2670E}" type="presParOf" srcId="{B565615B-A855-4304-A220-A5F9194B94B3}" destId="{024DFB85-6278-4F6B-A4E6-F1B6BAEEE444}" srcOrd="7" destOrd="0" presId="urn:microsoft.com/office/officeart/2005/8/layout/cycle8"/>
    <dgm:cxn modelId="{AA5129BE-806E-4C97-80B0-688BE9BA5225}" type="presParOf" srcId="{B565615B-A855-4304-A220-A5F9194B94B3}" destId="{FB8D1011-7AE9-4A0C-B38D-83C7AC73DC72}" srcOrd="8" destOrd="0" presId="urn:microsoft.com/office/officeart/2005/8/layout/cycle8"/>
    <dgm:cxn modelId="{939717C6-9CEB-4C21-BCC7-6E1D67D63E49}" type="presParOf" srcId="{B565615B-A855-4304-A220-A5F9194B94B3}" destId="{9165D1FE-2A63-458B-B12E-8CD24F89EC08}" srcOrd="9" destOrd="0" presId="urn:microsoft.com/office/officeart/2005/8/layout/cycle8"/>
    <dgm:cxn modelId="{69978BCF-22BF-434F-9D03-3EFF8D247F1C}" type="presParOf" srcId="{B565615B-A855-4304-A220-A5F9194B94B3}" destId="{22909FB2-1C75-41CC-BF70-59C79D26DD18}" srcOrd="10" destOrd="0" presId="urn:microsoft.com/office/officeart/2005/8/layout/cycle8"/>
    <dgm:cxn modelId="{99EAD567-2ECC-46D2-BBFD-F2A6CE268873}" type="presParOf" srcId="{B565615B-A855-4304-A220-A5F9194B94B3}" destId="{8C279A1D-DDEA-498D-9979-F21C3FD90E44}" srcOrd="11" destOrd="0" presId="urn:microsoft.com/office/officeart/2005/8/layout/cycle8"/>
    <dgm:cxn modelId="{EADDC16C-E7A4-43C9-BA97-BCB206B4ED0A}" type="presParOf" srcId="{B565615B-A855-4304-A220-A5F9194B94B3}" destId="{E6C38B81-AE06-43D4-BD39-2075D3FA9FD8}" srcOrd="12" destOrd="0" presId="urn:microsoft.com/office/officeart/2005/8/layout/cycle8"/>
    <dgm:cxn modelId="{59776D63-5B57-4A0B-8028-D657D3EAAAE2}" type="presParOf" srcId="{B565615B-A855-4304-A220-A5F9194B94B3}" destId="{7C6A5EA7-FB0D-43A2-A942-0398422554B2}" srcOrd="13" destOrd="0" presId="urn:microsoft.com/office/officeart/2005/8/layout/cycle8"/>
    <dgm:cxn modelId="{20DE033A-99D8-45F4-B983-27E32FB63892}" type="presParOf" srcId="{B565615B-A855-4304-A220-A5F9194B94B3}" destId="{B0BC9B7B-4175-4885-9DBD-4A13E4BCE4CF}" srcOrd="14" destOrd="0" presId="urn:microsoft.com/office/officeart/2005/8/layout/cycle8"/>
    <dgm:cxn modelId="{0EAD7F4B-3364-4FD1-8520-6124EC3AB977}" type="presParOf" srcId="{B565615B-A855-4304-A220-A5F9194B94B3}" destId="{D10815A4-A61C-46B4-B33C-34FF1C9D26C0}" srcOrd="15" destOrd="0" presId="urn:microsoft.com/office/officeart/2005/8/layout/cycle8"/>
    <dgm:cxn modelId="{A1B4FF9A-B38F-4096-88E2-DE88339D409F}" type="presParOf" srcId="{B565615B-A855-4304-A220-A5F9194B94B3}" destId="{8413DAAD-2719-42CB-9F6B-83FC83E9D637}" srcOrd="16" destOrd="0" presId="urn:microsoft.com/office/officeart/2005/8/layout/cycle8"/>
    <dgm:cxn modelId="{9740252F-973C-45A0-924E-C747220008E9}" type="presParOf" srcId="{B565615B-A855-4304-A220-A5F9194B94B3}" destId="{F83159F9-0891-41AE-B4FA-B1088388705B}" srcOrd="17" destOrd="0" presId="urn:microsoft.com/office/officeart/2005/8/layout/cycle8"/>
    <dgm:cxn modelId="{99FADADF-78F5-49B5-B75A-60459E211C44}" type="presParOf" srcId="{B565615B-A855-4304-A220-A5F9194B94B3}" destId="{140CB8EC-1367-4823-BEAA-E1F61BA7A906}" srcOrd="18" destOrd="0" presId="urn:microsoft.com/office/officeart/2005/8/layout/cycle8"/>
    <dgm:cxn modelId="{6D7E99C8-AA58-4F22-83F9-B086A4C09F69}" type="presParOf" srcId="{B565615B-A855-4304-A220-A5F9194B94B3}" destId="{6E1C2A2E-B7B9-48F5-8F9C-3BC4B7387C5B}" srcOrd="19" destOrd="0" presId="urn:microsoft.com/office/officeart/2005/8/layout/cycle8"/>
    <dgm:cxn modelId="{D5DBC5C7-815E-4ED5-B1EE-A42F7EF746BE}" type="presParOf" srcId="{B565615B-A855-4304-A220-A5F9194B94B3}" destId="{800999E8-D373-4063-88F0-F34349BE6146}" srcOrd="20" destOrd="0" presId="urn:microsoft.com/office/officeart/2005/8/layout/cycle8"/>
    <dgm:cxn modelId="{0317EFAA-D7B0-49D7-9541-E7F1FE4245FA}" type="presParOf" srcId="{B565615B-A855-4304-A220-A5F9194B94B3}" destId="{66711ABA-C608-44A3-9ADD-3D573DFCDAD1}" srcOrd="21" destOrd="0" presId="urn:microsoft.com/office/officeart/2005/8/layout/cycle8"/>
    <dgm:cxn modelId="{8F08CDB6-7694-4A97-A4D3-5DB340430F4A}" type="presParOf" srcId="{B565615B-A855-4304-A220-A5F9194B94B3}" destId="{E086D6D2-94B1-4F14-95FE-361913F9CB17}" srcOrd="22" destOrd="0" presId="urn:microsoft.com/office/officeart/2005/8/layout/cycle8"/>
    <dgm:cxn modelId="{049E102C-2D83-4763-995F-A4A82813183E}" type="presParOf" srcId="{B565615B-A855-4304-A220-A5F9194B94B3}" destId="{ABC325BF-37CA-4D97-B215-1A6C093165F5}" srcOrd="23" destOrd="0" presId="urn:microsoft.com/office/officeart/2005/8/layout/cycle8"/>
    <dgm:cxn modelId="{18C49A5A-512A-423B-B8E7-B4DD81994948}" type="presParOf" srcId="{B565615B-A855-4304-A220-A5F9194B94B3}" destId="{BBFACCCA-1713-486B-BA1A-FC7DDC01896E}" srcOrd="24" destOrd="0" presId="urn:microsoft.com/office/officeart/2005/8/layout/cycle8"/>
    <dgm:cxn modelId="{F059A073-ABDC-43E8-8B1D-AFD45FA828D2}" type="presParOf" srcId="{B565615B-A855-4304-A220-A5F9194B94B3}" destId="{656E5BB4-B297-43E4-AC19-3C1786802F84}" srcOrd="25" destOrd="0" presId="urn:microsoft.com/office/officeart/2005/8/layout/cycle8"/>
    <dgm:cxn modelId="{8F51BE46-E27D-4DF0-93DC-37BE129EE609}" type="presParOf" srcId="{B565615B-A855-4304-A220-A5F9194B94B3}" destId="{C7FEC97F-D904-46B9-992A-4FA3A8226E02}" srcOrd="26" destOrd="0" presId="urn:microsoft.com/office/officeart/2005/8/layout/cycle8"/>
    <dgm:cxn modelId="{635CDED7-F0D5-4268-A7F6-9669A66CDDEA}" type="presParOf" srcId="{B565615B-A855-4304-A220-A5F9194B94B3}" destId="{BBCBDEDE-F5E0-4E11-BD2A-02A6EC9122F5}" srcOrd="27" destOrd="0" presId="urn:microsoft.com/office/officeart/2005/8/layout/cycle8"/>
    <dgm:cxn modelId="{7A721DEB-D397-447F-BB14-B2A6D4A60822}" type="presParOf" srcId="{B565615B-A855-4304-A220-A5F9194B94B3}" destId="{5C94ECCA-AF48-4C09-93C4-CC6E1F903D54}" srcOrd="28" destOrd="0" presId="urn:microsoft.com/office/officeart/2005/8/layout/cycle8"/>
    <dgm:cxn modelId="{7D961C3B-F0CD-425F-9906-105CB19F6414}" type="presParOf" srcId="{B565615B-A855-4304-A220-A5F9194B94B3}" destId="{E161A863-77C4-4F2C-91DE-FDBC37BFC432}" srcOrd="29" destOrd="0" presId="urn:microsoft.com/office/officeart/2005/8/layout/cycle8"/>
    <dgm:cxn modelId="{1A345295-033E-4954-97F1-1E03FE574F04}" type="presParOf" srcId="{B565615B-A855-4304-A220-A5F9194B94B3}" destId="{762E11AB-AEDB-4467-802C-E541BF62B83D}" srcOrd="30" destOrd="0" presId="urn:microsoft.com/office/officeart/2005/8/layout/cycle8"/>
    <dgm:cxn modelId="{94A15232-199E-4617-9E54-E391DF8A6CAD}" type="presParOf" srcId="{B565615B-A855-4304-A220-A5F9194B94B3}" destId="{8D089403-4327-45C2-8821-E0EBA1D7C66F}" srcOrd="31" destOrd="0" presId="urn:microsoft.com/office/officeart/2005/8/layout/cycle8"/>
    <dgm:cxn modelId="{53946198-36DF-4380-926B-A06DAB8FD6B4}" type="presParOf" srcId="{B565615B-A855-4304-A220-A5F9194B94B3}" destId="{8B8B4CAF-3802-47EB-B48C-6202DAB8A209}" srcOrd="32" destOrd="0" presId="urn:microsoft.com/office/officeart/2005/8/layout/cycle8"/>
    <dgm:cxn modelId="{E878D50D-1066-4239-AC40-E52596E29EA1}" type="presParOf" srcId="{B565615B-A855-4304-A220-A5F9194B94B3}" destId="{0D11B58C-FEAC-41D9-9F75-CDBB0126A52B}" srcOrd="33" destOrd="0" presId="urn:microsoft.com/office/officeart/2005/8/layout/cycle8"/>
    <dgm:cxn modelId="{4263F9B3-5375-4595-BF51-B27850D015A9}" type="presParOf" srcId="{B565615B-A855-4304-A220-A5F9194B94B3}" destId="{CB148A48-BBA0-479B-A290-6E759161E19B}" srcOrd="3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EBF969E-CE77-458A-98D7-2650A958A0C3}" type="doc">
      <dgm:prSet loTypeId="urn:microsoft.com/office/officeart/2009/layout/CircleArrowProcess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F5FF2EC-7E94-4039-847D-33383F277D25}">
      <dgm:prSet phldrT="[Text]" custT="1"/>
      <dgm:spPr/>
      <dgm:t>
        <a:bodyPr/>
        <a:lstStyle/>
        <a:p>
          <a:r>
            <a:rPr lang="fa-IR" sz="1800" dirty="0" smtClean="0">
              <a:cs typeface="B Titr" panose="00000700000000000000" pitchFamily="2" charset="-78"/>
            </a:rPr>
            <a:t>1- راهبرد مشارکت</a:t>
          </a:r>
          <a:endParaRPr lang="en-US" sz="1800" dirty="0">
            <a:cs typeface="B Titr" panose="00000700000000000000" pitchFamily="2" charset="-78"/>
          </a:endParaRPr>
        </a:p>
      </dgm:t>
    </dgm:pt>
    <dgm:pt modelId="{9404113E-F139-4465-995E-B0A0AC3094CB}" type="parTrans" cxnId="{2639BE00-9578-4CA9-8A69-78CDC0DB781E}">
      <dgm:prSet/>
      <dgm:spPr/>
      <dgm:t>
        <a:bodyPr/>
        <a:lstStyle/>
        <a:p>
          <a:endParaRPr lang="en-US"/>
        </a:p>
      </dgm:t>
    </dgm:pt>
    <dgm:pt modelId="{F39A1F58-B1AB-40B3-A94A-62D51A3BCBF6}" type="sibTrans" cxnId="{2639BE00-9578-4CA9-8A69-78CDC0DB781E}">
      <dgm:prSet/>
      <dgm:spPr/>
      <dgm:t>
        <a:bodyPr/>
        <a:lstStyle/>
        <a:p>
          <a:endParaRPr lang="en-US"/>
        </a:p>
      </dgm:t>
    </dgm:pt>
    <dgm:pt modelId="{031B242F-E63B-44C7-8C74-199801900A1D}">
      <dgm:prSet phldrT="[Text]" custT="1"/>
      <dgm:spPr/>
      <dgm:t>
        <a:bodyPr/>
        <a:lstStyle/>
        <a:p>
          <a:r>
            <a:rPr lang="fa-IR" sz="1800" dirty="0" smtClean="0">
              <a:cs typeface="B Titr" panose="00000700000000000000" pitchFamily="2" charset="-78"/>
            </a:rPr>
            <a:t>2-راهبرد امنیت</a:t>
          </a:r>
          <a:endParaRPr lang="en-US" sz="1800" dirty="0">
            <a:cs typeface="B Titr" panose="00000700000000000000" pitchFamily="2" charset="-78"/>
          </a:endParaRPr>
        </a:p>
      </dgm:t>
    </dgm:pt>
    <dgm:pt modelId="{5F5FC324-2E38-47AA-AAC9-06B60E9145B2}" type="parTrans" cxnId="{1C3CAE46-3E10-4969-9B88-A8E8674C4744}">
      <dgm:prSet/>
      <dgm:spPr/>
      <dgm:t>
        <a:bodyPr/>
        <a:lstStyle/>
        <a:p>
          <a:endParaRPr lang="en-US"/>
        </a:p>
      </dgm:t>
    </dgm:pt>
    <dgm:pt modelId="{514EB1B1-D467-44E0-92BE-6502F4D853CA}" type="sibTrans" cxnId="{1C3CAE46-3E10-4969-9B88-A8E8674C4744}">
      <dgm:prSet/>
      <dgm:spPr/>
      <dgm:t>
        <a:bodyPr/>
        <a:lstStyle/>
        <a:p>
          <a:endParaRPr lang="en-US"/>
        </a:p>
      </dgm:t>
    </dgm:pt>
    <dgm:pt modelId="{84DFE8BE-64AE-4833-9F98-D793C0BC8399}">
      <dgm:prSet phldrT="[Text]" custT="1"/>
      <dgm:spPr/>
      <dgm:t>
        <a:bodyPr/>
        <a:lstStyle/>
        <a:p>
          <a:r>
            <a:rPr lang="fa-IR" sz="1800" dirty="0" smtClean="0">
              <a:cs typeface="B Titr" panose="00000700000000000000" pitchFamily="2" charset="-78"/>
            </a:rPr>
            <a:t>3- راهبرد سلامت</a:t>
          </a:r>
          <a:endParaRPr lang="en-US" sz="1800" dirty="0">
            <a:cs typeface="B Titr" panose="00000700000000000000" pitchFamily="2" charset="-78"/>
          </a:endParaRPr>
        </a:p>
      </dgm:t>
    </dgm:pt>
    <dgm:pt modelId="{A62B2A09-2A77-42A0-9250-535F19F9B4A3}" type="parTrans" cxnId="{DC0456E1-0D8A-42BC-A038-7D525C020602}">
      <dgm:prSet/>
      <dgm:spPr/>
      <dgm:t>
        <a:bodyPr/>
        <a:lstStyle/>
        <a:p>
          <a:endParaRPr lang="en-US"/>
        </a:p>
      </dgm:t>
    </dgm:pt>
    <dgm:pt modelId="{E54D8E6D-08D9-4381-9944-A7FD98535C7B}" type="sibTrans" cxnId="{DC0456E1-0D8A-42BC-A038-7D525C020602}">
      <dgm:prSet/>
      <dgm:spPr/>
      <dgm:t>
        <a:bodyPr/>
        <a:lstStyle/>
        <a:p>
          <a:endParaRPr lang="en-US"/>
        </a:p>
      </dgm:t>
    </dgm:pt>
    <dgm:pt modelId="{20D2FB4E-3096-4481-8FA9-542B3FB67F3E}">
      <dgm:prSet phldrT="[Text]" custT="1"/>
      <dgm:spPr/>
      <dgm:t>
        <a:bodyPr/>
        <a:lstStyle/>
        <a:p>
          <a:r>
            <a:rPr lang="fa-IR" sz="1800" dirty="0" smtClean="0">
              <a:cs typeface="B Titr" panose="00000700000000000000" pitchFamily="2" charset="-78"/>
            </a:rPr>
            <a:t>4- راهبرد رقابت</a:t>
          </a:r>
          <a:endParaRPr lang="en-US" sz="1800" dirty="0">
            <a:cs typeface="B Titr" panose="00000700000000000000" pitchFamily="2" charset="-78"/>
          </a:endParaRPr>
        </a:p>
      </dgm:t>
    </dgm:pt>
    <dgm:pt modelId="{D92699F4-FDF2-4875-ABE2-616CD0C61142}" type="parTrans" cxnId="{A5F58A14-7D57-4DAB-890B-4C149038BD6A}">
      <dgm:prSet/>
      <dgm:spPr/>
      <dgm:t>
        <a:bodyPr/>
        <a:lstStyle/>
        <a:p>
          <a:endParaRPr lang="en-US"/>
        </a:p>
      </dgm:t>
    </dgm:pt>
    <dgm:pt modelId="{E6DF1EDD-CAF1-49E1-AC07-F6B9B6C4C3D4}" type="sibTrans" cxnId="{A5F58A14-7D57-4DAB-890B-4C149038BD6A}">
      <dgm:prSet/>
      <dgm:spPr/>
      <dgm:t>
        <a:bodyPr/>
        <a:lstStyle/>
        <a:p>
          <a:endParaRPr lang="en-US"/>
        </a:p>
      </dgm:t>
    </dgm:pt>
    <dgm:pt modelId="{558BC341-89C6-4DD9-9B2B-7D247C6FDE72}" type="pres">
      <dgm:prSet presAssocID="{4EBF969E-CE77-458A-98D7-2650A958A0C3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34AFC889-8E21-4055-9345-6513CD21531A}" type="pres">
      <dgm:prSet presAssocID="{9F5FF2EC-7E94-4039-847D-33383F277D25}" presName="Accent1" presStyleCnt="0"/>
      <dgm:spPr/>
    </dgm:pt>
    <dgm:pt modelId="{BC99657A-977E-4BD0-819F-4291E8210AB8}" type="pres">
      <dgm:prSet presAssocID="{9F5FF2EC-7E94-4039-847D-33383F277D25}" presName="Accent" presStyleLbl="node1" presStyleIdx="0" presStyleCnt="4" custScaleX="117691" custScaleY="107685"/>
      <dgm:spPr/>
    </dgm:pt>
    <dgm:pt modelId="{6274C99B-0ED6-4879-AA4F-2D5D867ADCD0}" type="pres">
      <dgm:prSet presAssocID="{9F5FF2EC-7E94-4039-847D-33383F277D25}" presName="Parent1" presStyleLbl="revTx" presStyleIdx="0" presStyleCnt="4" custScaleX="22845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9FAF05-9FAB-442C-ABEF-5315412FFD38}" type="pres">
      <dgm:prSet presAssocID="{031B242F-E63B-44C7-8C74-199801900A1D}" presName="Accent2" presStyleCnt="0"/>
      <dgm:spPr/>
    </dgm:pt>
    <dgm:pt modelId="{7CBABFA1-2914-40FE-A196-534B545366C6}" type="pres">
      <dgm:prSet presAssocID="{031B242F-E63B-44C7-8C74-199801900A1D}" presName="Accent" presStyleLbl="node1" presStyleIdx="1" presStyleCnt="4" custScaleX="109404" custScaleY="104034"/>
      <dgm:spPr/>
    </dgm:pt>
    <dgm:pt modelId="{C412B594-A7EE-4CBA-8976-AF0112B54805}" type="pres">
      <dgm:prSet presAssocID="{031B242F-E63B-44C7-8C74-199801900A1D}" presName="Parent2" presStyleLbl="revTx" presStyleIdx="1" presStyleCnt="4" custScaleX="1625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CC1E49-8795-4CD0-9A31-FFD5C6D9D26C}" type="pres">
      <dgm:prSet presAssocID="{84DFE8BE-64AE-4833-9F98-D793C0BC8399}" presName="Accent3" presStyleCnt="0"/>
      <dgm:spPr/>
    </dgm:pt>
    <dgm:pt modelId="{76760246-D24A-4B65-AEC6-47172263CCB9}" type="pres">
      <dgm:prSet presAssocID="{84DFE8BE-64AE-4833-9F98-D793C0BC8399}" presName="Accent" presStyleLbl="node1" presStyleIdx="2" presStyleCnt="4" custScaleX="107022" custScaleY="111572"/>
      <dgm:spPr/>
    </dgm:pt>
    <dgm:pt modelId="{40BB1AA2-34DF-4F9F-B8C8-D655192110F6}" type="pres">
      <dgm:prSet presAssocID="{84DFE8BE-64AE-4833-9F98-D793C0BC8399}" presName="Parent3" presStyleLbl="revTx" presStyleIdx="2" presStyleCnt="4" custScaleX="132349" custLinFactNeighborX="-688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1AC0B9-FB8F-41B9-9546-2726D48766E2}" type="pres">
      <dgm:prSet presAssocID="{20D2FB4E-3096-4481-8FA9-542B3FB67F3E}" presName="Accent4" presStyleCnt="0"/>
      <dgm:spPr/>
    </dgm:pt>
    <dgm:pt modelId="{60300AC2-6367-4772-8665-651F56FBCD7C}" type="pres">
      <dgm:prSet presAssocID="{20D2FB4E-3096-4481-8FA9-542B3FB67F3E}" presName="Accent" presStyleLbl="node1" presStyleIdx="3" presStyleCnt="4" custScaleX="106421" custScaleY="104061"/>
      <dgm:spPr/>
    </dgm:pt>
    <dgm:pt modelId="{2C66DEE4-7D74-41B4-846B-89F291A51224}" type="pres">
      <dgm:prSet presAssocID="{20D2FB4E-3096-4481-8FA9-542B3FB67F3E}" presName="Parent4" presStyleLbl="revTx" presStyleIdx="3" presStyleCnt="4" custScaleX="14031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26A73E-172B-4443-8113-F9934094FDB4}" type="presOf" srcId="{4EBF969E-CE77-458A-98D7-2650A958A0C3}" destId="{558BC341-89C6-4DD9-9B2B-7D247C6FDE72}" srcOrd="0" destOrd="0" presId="urn:microsoft.com/office/officeart/2009/layout/CircleArrowProcess"/>
    <dgm:cxn modelId="{C6641091-E178-4491-AC31-3CD9921645F2}" type="presOf" srcId="{84DFE8BE-64AE-4833-9F98-D793C0BC8399}" destId="{40BB1AA2-34DF-4F9F-B8C8-D655192110F6}" srcOrd="0" destOrd="0" presId="urn:microsoft.com/office/officeart/2009/layout/CircleArrowProcess"/>
    <dgm:cxn modelId="{8D0AF77C-20D1-4139-9C9C-91749D299356}" type="presOf" srcId="{9F5FF2EC-7E94-4039-847D-33383F277D25}" destId="{6274C99B-0ED6-4879-AA4F-2D5D867ADCD0}" srcOrd="0" destOrd="0" presId="urn:microsoft.com/office/officeart/2009/layout/CircleArrowProcess"/>
    <dgm:cxn modelId="{A5F58A14-7D57-4DAB-890B-4C149038BD6A}" srcId="{4EBF969E-CE77-458A-98D7-2650A958A0C3}" destId="{20D2FB4E-3096-4481-8FA9-542B3FB67F3E}" srcOrd="3" destOrd="0" parTransId="{D92699F4-FDF2-4875-ABE2-616CD0C61142}" sibTransId="{E6DF1EDD-CAF1-49E1-AC07-F6B9B6C4C3D4}"/>
    <dgm:cxn modelId="{91E8FA92-BE68-4B93-BEAF-FD4C50D2F7F6}" type="presOf" srcId="{20D2FB4E-3096-4481-8FA9-542B3FB67F3E}" destId="{2C66DEE4-7D74-41B4-846B-89F291A51224}" srcOrd="0" destOrd="0" presId="urn:microsoft.com/office/officeart/2009/layout/CircleArrowProcess"/>
    <dgm:cxn modelId="{2639BE00-9578-4CA9-8A69-78CDC0DB781E}" srcId="{4EBF969E-CE77-458A-98D7-2650A958A0C3}" destId="{9F5FF2EC-7E94-4039-847D-33383F277D25}" srcOrd="0" destOrd="0" parTransId="{9404113E-F139-4465-995E-B0A0AC3094CB}" sibTransId="{F39A1F58-B1AB-40B3-A94A-62D51A3BCBF6}"/>
    <dgm:cxn modelId="{DFEFE33F-129E-41C9-A6BD-840F34ACFBAF}" type="presOf" srcId="{031B242F-E63B-44C7-8C74-199801900A1D}" destId="{C412B594-A7EE-4CBA-8976-AF0112B54805}" srcOrd="0" destOrd="0" presId="urn:microsoft.com/office/officeart/2009/layout/CircleArrowProcess"/>
    <dgm:cxn modelId="{DC0456E1-0D8A-42BC-A038-7D525C020602}" srcId="{4EBF969E-CE77-458A-98D7-2650A958A0C3}" destId="{84DFE8BE-64AE-4833-9F98-D793C0BC8399}" srcOrd="2" destOrd="0" parTransId="{A62B2A09-2A77-42A0-9250-535F19F9B4A3}" sibTransId="{E54D8E6D-08D9-4381-9944-A7FD98535C7B}"/>
    <dgm:cxn modelId="{1C3CAE46-3E10-4969-9B88-A8E8674C4744}" srcId="{4EBF969E-CE77-458A-98D7-2650A958A0C3}" destId="{031B242F-E63B-44C7-8C74-199801900A1D}" srcOrd="1" destOrd="0" parTransId="{5F5FC324-2E38-47AA-AAC9-06B60E9145B2}" sibTransId="{514EB1B1-D467-44E0-92BE-6502F4D853CA}"/>
    <dgm:cxn modelId="{1A6E6028-B34B-42B0-BE5C-3446910F383F}" type="presParOf" srcId="{558BC341-89C6-4DD9-9B2B-7D247C6FDE72}" destId="{34AFC889-8E21-4055-9345-6513CD21531A}" srcOrd="0" destOrd="0" presId="urn:microsoft.com/office/officeart/2009/layout/CircleArrowProcess"/>
    <dgm:cxn modelId="{1EC0F829-CEFD-4EC7-8602-0F24087EAE02}" type="presParOf" srcId="{34AFC889-8E21-4055-9345-6513CD21531A}" destId="{BC99657A-977E-4BD0-819F-4291E8210AB8}" srcOrd="0" destOrd="0" presId="urn:microsoft.com/office/officeart/2009/layout/CircleArrowProcess"/>
    <dgm:cxn modelId="{7EC23D50-54EB-401B-B753-E6A8CBE194F8}" type="presParOf" srcId="{558BC341-89C6-4DD9-9B2B-7D247C6FDE72}" destId="{6274C99B-0ED6-4879-AA4F-2D5D867ADCD0}" srcOrd="1" destOrd="0" presId="urn:microsoft.com/office/officeart/2009/layout/CircleArrowProcess"/>
    <dgm:cxn modelId="{8E4FEA7B-1D9D-4BB9-B281-0D45E6DFEEE2}" type="presParOf" srcId="{558BC341-89C6-4DD9-9B2B-7D247C6FDE72}" destId="{E09FAF05-9FAB-442C-ABEF-5315412FFD38}" srcOrd="2" destOrd="0" presId="urn:microsoft.com/office/officeart/2009/layout/CircleArrowProcess"/>
    <dgm:cxn modelId="{12BCDBFF-FCE5-45CF-BEF2-9D4D6B0737A5}" type="presParOf" srcId="{E09FAF05-9FAB-442C-ABEF-5315412FFD38}" destId="{7CBABFA1-2914-40FE-A196-534B545366C6}" srcOrd="0" destOrd="0" presId="urn:microsoft.com/office/officeart/2009/layout/CircleArrowProcess"/>
    <dgm:cxn modelId="{AB523AB1-E2BC-4EE4-A0D3-651D6347A5E6}" type="presParOf" srcId="{558BC341-89C6-4DD9-9B2B-7D247C6FDE72}" destId="{C412B594-A7EE-4CBA-8976-AF0112B54805}" srcOrd="3" destOrd="0" presId="urn:microsoft.com/office/officeart/2009/layout/CircleArrowProcess"/>
    <dgm:cxn modelId="{F22715E7-569D-4A9A-B1A8-B61007F42733}" type="presParOf" srcId="{558BC341-89C6-4DD9-9B2B-7D247C6FDE72}" destId="{ADCC1E49-8795-4CD0-9A31-FFD5C6D9D26C}" srcOrd="4" destOrd="0" presId="urn:microsoft.com/office/officeart/2009/layout/CircleArrowProcess"/>
    <dgm:cxn modelId="{E050616B-6023-47FA-B704-FA6A48277FE8}" type="presParOf" srcId="{ADCC1E49-8795-4CD0-9A31-FFD5C6D9D26C}" destId="{76760246-D24A-4B65-AEC6-47172263CCB9}" srcOrd="0" destOrd="0" presId="urn:microsoft.com/office/officeart/2009/layout/CircleArrowProcess"/>
    <dgm:cxn modelId="{2C576832-2443-40DE-971F-ACA95CA00595}" type="presParOf" srcId="{558BC341-89C6-4DD9-9B2B-7D247C6FDE72}" destId="{40BB1AA2-34DF-4F9F-B8C8-D655192110F6}" srcOrd="5" destOrd="0" presId="urn:microsoft.com/office/officeart/2009/layout/CircleArrowProcess"/>
    <dgm:cxn modelId="{E0983F5D-312B-4544-A747-047805F93D0B}" type="presParOf" srcId="{558BC341-89C6-4DD9-9B2B-7D247C6FDE72}" destId="{161AC0B9-FB8F-41B9-9546-2726D48766E2}" srcOrd="6" destOrd="0" presId="urn:microsoft.com/office/officeart/2009/layout/CircleArrowProcess"/>
    <dgm:cxn modelId="{2F048BC0-789A-4D19-B429-B0A15EFDB473}" type="presParOf" srcId="{161AC0B9-FB8F-41B9-9546-2726D48766E2}" destId="{60300AC2-6367-4772-8665-651F56FBCD7C}" srcOrd="0" destOrd="0" presId="urn:microsoft.com/office/officeart/2009/layout/CircleArrowProcess"/>
    <dgm:cxn modelId="{780868C3-4E7C-43AB-A175-E784285C2FFA}" type="presParOf" srcId="{558BC341-89C6-4DD9-9B2B-7D247C6FDE72}" destId="{2C66DEE4-7D74-41B4-846B-89F291A51224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E8E812F-E83F-4DB8-93A3-15F8B92C044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2A268D-A3A4-4922-B607-A7D6097F6D1E}">
      <dgm:prSet phldrT="[Text]"/>
      <dgm:spPr/>
      <dgm:t>
        <a:bodyPr/>
        <a:lstStyle/>
        <a:p>
          <a:r>
            <a:rPr lang="fa-IR" dirty="0" smtClean="0">
              <a:solidFill>
                <a:srgbClr val="FFFF00"/>
              </a:solidFill>
              <a:cs typeface="B Titr" panose="00000700000000000000" pitchFamily="2" charset="-78"/>
            </a:rPr>
            <a:t>آگاهی بخشی</a:t>
          </a:r>
          <a:endParaRPr lang="en-US" dirty="0">
            <a:solidFill>
              <a:srgbClr val="FFFF00"/>
            </a:solidFill>
            <a:cs typeface="B Titr" panose="00000700000000000000" pitchFamily="2" charset="-78"/>
          </a:endParaRPr>
        </a:p>
      </dgm:t>
    </dgm:pt>
    <dgm:pt modelId="{6F05EEFA-0042-488E-9817-9D5A1BA51E3C}" type="parTrans" cxnId="{8ED05596-4C23-4112-A8AE-5DC9C7110583}">
      <dgm:prSet/>
      <dgm:spPr/>
      <dgm:t>
        <a:bodyPr/>
        <a:lstStyle/>
        <a:p>
          <a:endParaRPr lang="en-US"/>
        </a:p>
      </dgm:t>
    </dgm:pt>
    <dgm:pt modelId="{BBC1349A-1A53-4A5E-A107-6A143BACB9D7}" type="sibTrans" cxnId="{8ED05596-4C23-4112-A8AE-5DC9C7110583}">
      <dgm:prSet/>
      <dgm:spPr/>
      <dgm:t>
        <a:bodyPr/>
        <a:lstStyle/>
        <a:p>
          <a:endParaRPr lang="en-US"/>
        </a:p>
      </dgm:t>
    </dgm:pt>
    <dgm:pt modelId="{DAD508FA-3255-4CAE-BA2E-DF291CCE10FA}">
      <dgm:prSet phldrT="[Text]"/>
      <dgm:spPr/>
      <dgm:t>
        <a:bodyPr/>
        <a:lstStyle/>
        <a:p>
          <a:r>
            <a:rPr lang="fa-IR" dirty="0" smtClean="0">
              <a:solidFill>
                <a:srgbClr val="FFFF00"/>
              </a:solidFill>
              <a:cs typeface="B Titr" panose="00000700000000000000" pitchFamily="2" charset="-78"/>
            </a:rPr>
            <a:t>اعتماد سازی</a:t>
          </a:r>
          <a:endParaRPr lang="en-US" dirty="0">
            <a:solidFill>
              <a:srgbClr val="FFFF00"/>
            </a:solidFill>
            <a:cs typeface="B Titr" panose="00000700000000000000" pitchFamily="2" charset="-78"/>
          </a:endParaRPr>
        </a:p>
      </dgm:t>
    </dgm:pt>
    <dgm:pt modelId="{EAE5E4C7-C9C9-496B-81BA-510F76E6A183}" type="parTrans" cxnId="{A3371F03-743B-4DA9-9DC1-01B561D84CE8}">
      <dgm:prSet/>
      <dgm:spPr/>
      <dgm:t>
        <a:bodyPr/>
        <a:lstStyle/>
        <a:p>
          <a:endParaRPr lang="en-US"/>
        </a:p>
      </dgm:t>
    </dgm:pt>
    <dgm:pt modelId="{A0612904-E2C1-4E5F-8632-FB821514C322}" type="sibTrans" cxnId="{A3371F03-743B-4DA9-9DC1-01B561D84CE8}">
      <dgm:prSet/>
      <dgm:spPr/>
      <dgm:t>
        <a:bodyPr/>
        <a:lstStyle/>
        <a:p>
          <a:endParaRPr lang="en-US"/>
        </a:p>
      </dgm:t>
    </dgm:pt>
    <dgm:pt modelId="{F60DEF0D-FF7C-4875-8A8C-5AE603B76DE6}">
      <dgm:prSet phldrT="[Text]"/>
      <dgm:spPr/>
      <dgm:t>
        <a:bodyPr/>
        <a:lstStyle/>
        <a:p>
          <a:r>
            <a:rPr lang="fa-IR" dirty="0" smtClean="0">
              <a:solidFill>
                <a:srgbClr val="FFFF00"/>
              </a:solidFill>
              <a:cs typeface="B Titr" panose="00000700000000000000" pitchFamily="2" charset="-78"/>
            </a:rPr>
            <a:t>ایجاد رضایتمندی</a:t>
          </a:r>
          <a:endParaRPr lang="en-US" dirty="0">
            <a:solidFill>
              <a:srgbClr val="FFFF00"/>
            </a:solidFill>
            <a:cs typeface="B Titr" panose="00000700000000000000" pitchFamily="2" charset="-78"/>
          </a:endParaRPr>
        </a:p>
      </dgm:t>
    </dgm:pt>
    <dgm:pt modelId="{45F06CA5-A003-412B-AECC-D0D250703101}" type="parTrans" cxnId="{194AE1D7-15DC-42F3-8397-4C2E75EC979A}">
      <dgm:prSet/>
      <dgm:spPr/>
      <dgm:t>
        <a:bodyPr/>
        <a:lstStyle/>
        <a:p>
          <a:endParaRPr lang="en-US"/>
        </a:p>
      </dgm:t>
    </dgm:pt>
    <dgm:pt modelId="{69C0241D-B74F-4A65-B6C4-3274E57EC71A}" type="sibTrans" cxnId="{194AE1D7-15DC-42F3-8397-4C2E75EC979A}">
      <dgm:prSet/>
      <dgm:spPr/>
      <dgm:t>
        <a:bodyPr/>
        <a:lstStyle/>
        <a:p>
          <a:endParaRPr lang="en-US"/>
        </a:p>
      </dgm:t>
    </dgm:pt>
    <dgm:pt modelId="{00DBA669-753A-4A01-8C99-E8FD018ABB0C}" type="pres">
      <dgm:prSet presAssocID="{9E8E812F-E83F-4DB8-93A3-15F8B92C044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FB81354-1B7B-446A-8030-20704721DC08}" type="pres">
      <dgm:prSet presAssocID="{382A268D-A3A4-4922-B607-A7D6097F6D1E}" presName="parentLin" presStyleCnt="0"/>
      <dgm:spPr/>
    </dgm:pt>
    <dgm:pt modelId="{283A0668-2535-44B3-8D1C-A632834C062B}" type="pres">
      <dgm:prSet presAssocID="{382A268D-A3A4-4922-B607-A7D6097F6D1E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04C8A499-AD83-49C5-8A26-915B6B50E13F}" type="pres">
      <dgm:prSet presAssocID="{382A268D-A3A4-4922-B607-A7D6097F6D1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A28954-FC8A-404F-A3B3-007110C5A780}" type="pres">
      <dgm:prSet presAssocID="{382A268D-A3A4-4922-B607-A7D6097F6D1E}" presName="negativeSpace" presStyleCnt="0"/>
      <dgm:spPr/>
    </dgm:pt>
    <dgm:pt modelId="{37C120A6-82C9-4832-8499-AF3FE3E96569}" type="pres">
      <dgm:prSet presAssocID="{382A268D-A3A4-4922-B607-A7D6097F6D1E}" presName="childText" presStyleLbl="conFgAcc1" presStyleIdx="0" presStyleCnt="3">
        <dgm:presLayoutVars>
          <dgm:bulletEnabled val="1"/>
        </dgm:presLayoutVars>
      </dgm:prSet>
      <dgm:spPr/>
    </dgm:pt>
    <dgm:pt modelId="{87444C71-6613-4F65-BE97-0A495725A073}" type="pres">
      <dgm:prSet presAssocID="{BBC1349A-1A53-4A5E-A107-6A143BACB9D7}" presName="spaceBetweenRectangles" presStyleCnt="0"/>
      <dgm:spPr/>
    </dgm:pt>
    <dgm:pt modelId="{FFE3DFB8-0EF4-444A-9EA0-8BF3A40554D8}" type="pres">
      <dgm:prSet presAssocID="{DAD508FA-3255-4CAE-BA2E-DF291CCE10FA}" presName="parentLin" presStyleCnt="0"/>
      <dgm:spPr/>
    </dgm:pt>
    <dgm:pt modelId="{7DCD3BFF-7E03-45D6-B7AC-F33804738853}" type="pres">
      <dgm:prSet presAssocID="{DAD508FA-3255-4CAE-BA2E-DF291CCE10F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821EEDE0-4926-4D48-9C7F-6C7AEF07CD5C}" type="pres">
      <dgm:prSet presAssocID="{DAD508FA-3255-4CAE-BA2E-DF291CCE10F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1D5377-779C-4D92-A7DB-BBE700281040}" type="pres">
      <dgm:prSet presAssocID="{DAD508FA-3255-4CAE-BA2E-DF291CCE10FA}" presName="negativeSpace" presStyleCnt="0"/>
      <dgm:spPr/>
    </dgm:pt>
    <dgm:pt modelId="{F488C138-4431-416D-B9ED-85033DB9D92D}" type="pres">
      <dgm:prSet presAssocID="{DAD508FA-3255-4CAE-BA2E-DF291CCE10F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1C2BBB-98A1-4B12-AAB1-F63FCFE8CD36}" type="pres">
      <dgm:prSet presAssocID="{A0612904-E2C1-4E5F-8632-FB821514C322}" presName="spaceBetweenRectangles" presStyleCnt="0"/>
      <dgm:spPr/>
    </dgm:pt>
    <dgm:pt modelId="{E1A97E51-CE11-40D3-B1C3-7FFF2A692E6B}" type="pres">
      <dgm:prSet presAssocID="{F60DEF0D-FF7C-4875-8A8C-5AE603B76DE6}" presName="parentLin" presStyleCnt="0"/>
      <dgm:spPr/>
    </dgm:pt>
    <dgm:pt modelId="{3FB8E8E8-382F-47C6-B09F-D4519C8ADC62}" type="pres">
      <dgm:prSet presAssocID="{F60DEF0D-FF7C-4875-8A8C-5AE603B76DE6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7227A053-961C-407A-B649-6A2FA563C6E0}" type="pres">
      <dgm:prSet presAssocID="{F60DEF0D-FF7C-4875-8A8C-5AE603B76DE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91AA30-3D0A-4C0F-84CE-E915DAED909E}" type="pres">
      <dgm:prSet presAssocID="{F60DEF0D-FF7C-4875-8A8C-5AE603B76DE6}" presName="negativeSpace" presStyleCnt="0"/>
      <dgm:spPr/>
    </dgm:pt>
    <dgm:pt modelId="{B393DEB7-DEA1-4C40-88A4-767D588CE447}" type="pres">
      <dgm:prSet presAssocID="{F60DEF0D-FF7C-4875-8A8C-5AE603B76DE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167EA90-DD3F-4730-AD36-3422C3CF9C11}" type="presOf" srcId="{F60DEF0D-FF7C-4875-8A8C-5AE603B76DE6}" destId="{7227A053-961C-407A-B649-6A2FA563C6E0}" srcOrd="1" destOrd="0" presId="urn:microsoft.com/office/officeart/2005/8/layout/list1"/>
    <dgm:cxn modelId="{5111307C-8395-4FBA-AB39-E03F978EAF80}" type="presOf" srcId="{DAD508FA-3255-4CAE-BA2E-DF291CCE10FA}" destId="{7DCD3BFF-7E03-45D6-B7AC-F33804738853}" srcOrd="0" destOrd="0" presId="urn:microsoft.com/office/officeart/2005/8/layout/list1"/>
    <dgm:cxn modelId="{30133901-DC6C-4F33-9BC7-C3F404FC26DE}" type="presOf" srcId="{382A268D-A3A4-4922-B607-A7D6097F6D1E}" destId="{283A0668-2535-44B3-8D1C-A632834C062B}" srcOrd="0" destOrd="0" presId="urn:microsoft.com/office/officeart/2005/8/layout/list1"/>
    <dgm:cxn modelId="{10B93DAA-8A27-4270-BF72-694269C94B5F}" type="presOf" srcId="{DAD508FA-3255-4CAE-BA2E-DF291CCE10FA}" destId="{821EEDE0-4926-4D48-9C7F-6C7AEF07CD5C}" srcOrd="1" destOrd="0" presId="urn:microsoft.com/office/officeart/2005/8/layout/list1"/>
    <dgm:cxn modelId="{A3371F03-743B-4DA9-9DC1-01B561D84CE8}" srcId="{9E8E812F-E83F-4DB8-93A3-15F8B92C0443}" destId="{DAD508FA-3255-4CAE-BA2E-DF291CCE10FA}" srcOrd="1" destOrd="0" parTransId="{EAE5E4C7-C9C9-496B-81BA-510F76E6A183}" sibTransId="{A0612904-E2C1-4E5F-8632-FB821514C322}"/>
    <dgm:cxn modelId="{5C7A7445-797F-4263-8A99-74F6B18BC951}" type="presOf" srcId="{F60DEF0D-FF7C-4875-8A8C-5AE603B76DE6}" destId="{3FB8E8E8-382F-47C6-B09F-D4519C8ADC62}" srcOrd="0" destOrd="0" presId="urn:microsoft.com/office/officeart/2005/8/layout/list1"/>
    <dgm:cxn modelId="{11A69DC1-BF11-40C1-8E1D-D9FFC7B31393}" type="presOf" srcId="{382A268D-A3A4-4922-B607-A7D6097F6D1E}" destId="{04C8A499-AD83-49C5-8A26-915B6B50E13F}" srcOrd="1" destOrd="0" presId="urn:microsoft.com/office/officeart/2005/8/layout/list1"/>
    <dgm:cxn modelId="{8ED05596-4C23-4112-A8AE-5DC9C7110583}" srcId="{9E8E812F-E83F-4DB8-93A3-15F8B92C0443}" destId="{382A268D-A3A4-4922-B607-A7D6097F6D1E}" srcOrd="0" destOrd="0" parTransId="{6F05EEFA-0042-488E-9817-9D5A1BA51E3C}" sibTransId="{BBC1349A-1A53-4A5E-A107-6A143BACB9D7}"/>
    <dgm:cxn modelId="{194AE1D7-15DC-42F3-8397-4C2E75EC979A}" srcId="{9E8E812F-E83F-4DB8-93A3-15F8B92C0443}" destId="{F60DEF0D-FF7C-4875-8A8C-5AE603B76DE6}" srcOrd="2" destOrd="0" parTransId="{45F06CA5-A003-412B-AECC-D0D250703101}" sibTransId="{69C0241D-B74F-4A65-B6C4-3274E57EC71A}"/>
    <dgm:cxn modelId="{67966BAA-96FB-44F5-A8DD-B8248BC6E165}" type="presOf" srcId="{9E8E812F-E83F-4DB8-93A3-15F8B92C0443}" destId="{00DBA669-753A-4A01-8C99-E8FD018ABB0C}" srcOrd="0" destOrd="0" presId="urn:microsoft.com/office/officeart/2005/8/layout/list1"/>
    <dgm:cxn modelId="{1CE49544-B57B-421D-9A31-C1ECF670F1AA}" type="presParOf" srcId="{00DBA669-753A-4A01-8C99-E8FD018ABB0C}" destId="{FFB81354-1B7B-446A-8030-20704721DC08}" srcOrd="0" destOrd="0" presId="urn:microsoft.com/office/officeart/2005/8/layout/list1"/>
    <dgm:cxn modelId="{3C4E336A-4DB2-49AC-9AD0-00A796011972}" type="presParOf" srcId="{FFB81354-1B7B-446A-8030-20704721DC08}" destId="{283A0668-2535-44B3-8D1C-A632834C062B}" srcOrd="0" destOrd="0" presId="urn:microsoft.com/office/officeart/2005/8/layout/list1"/>
    <dgm:cxn modelId="{A74B03AB-7F1E-44DD-B3BD-AA22F9BA5A02}" type="presParOf" srcId="{FFB81354-1B7B-446A-8030-20704721DC08}" destId="{04C8A499-AD83-49C5-8A26-915B6B50E13F}" srcOrd="1" destOrd="0" presId="urn:microsoft.com/office/officeart/2005/8/layout/list1"/>
    <dgm:cxn modelId="{1A9F3D61-8EC0-4ED4-982E-6D5979D1EB80}" type="presParOf" srcId="{00DBA669-753A-4A01-8C99-E8FD018ABB0C}" destId="{E7A28954-FC8A-404F-A3B3-007110C5A780}" srcOrd="1" destOrd="0" presId="urn:microsoft.com/office/officeart/2005/8/layout/list1"/>
    <dgm:cxn modelId="{9C0F5FCC-163A-4FDC-80B6-51765160496E}" type="presParOf" srcId="{00DBA669-753A-4A01-8C99-E8FD018ABB0C}" destId="{37C120A6-82C9-4832-8499-AF3FE3E96569}" srcOrd="2" destOrd="0" presId="urn:microsoft.com/office/officeart/2005/8/layout/list1"/>
    <dgm:cxn modelId="{CD9A9B26-0EB5-4C37-BD93-1234C6C60BC3}" type="presParOf" srcId="{00DBA669-753A-4A01-8C99-E8FD018ABB0C}" destId="{87444C71-6613-4F65-BE97-0A495725A073}" srcOrd="3" destOrd="0" presId="urn:microsoft.com/office/officeart/2005/8/layout/list1"/>
    <dgm:cxn modelId="{C3646070-F279-4942-BC4B-397F549DF1B5}" type="presParOf" srcId="{00DBA669-753A-4A01-8C99-E8FD018ABB0C}" destId="{FFE3DFB8-0EF4-444A-9EA0-8BF3A40554D8}" srcOrd="4" destOrd="0" presId="urn:microsoft.com/office/officeart/2005/8/layout/list1"/>
    <dgm:cxn modelId="{D93F87E9-0DD6-4044-9E04-A6088EC7E40D}" type="presParOf" srcId="{FFE3DFB8-0EF4-444A-9EA0-8BF3A40554D8}" destId="{7DCD3BFF-7E03-45D6-B7AC-F33804738853}" srcOrd="0" destOrd="0" presId="urn:microsoft.com/office/officeart/2005/8/layout/list1"/>
    <dgm:cxn modelId="{19163960-36AE-4053-81F1-6C7CFB392245}" type="presParOf" srcId="{FFE3DFB8-0EF4-444A-9EA0-8BF3A40554D8}" destId="{821EEDE0-4926-4D48-9C7F-6C7AEF07CD5C}" srcOrd="1" destOrd="0" presId="urn:microsoft.com/office/officeart/2005/8/layout/list1"/>
    <dgm:cxn modelId="{E40CB322-E2C5-4654-A898-CCAF79F38CA8}" type="presParOf" srcId="{00DBA669-753A-4A01-8C99-E8FD018ABB0C}" destId="{C31D5377-779C-4D92-A7DB-BBE700281040}" srcOrd="5" destOrd="0" presId="urn:microsoft.com/office/officeart/2005/8/layout/list1"/>
    <dgm:cxn modelId="{D1D34F76-819E-4BCD-BEF0-62F9DE8A3A4C}" type="presParOf" srcId="{00DBA669-753A-4A01-8C99-E8FD018ABB0C}" destId="{F488C138-4431-416D-B9ED-85033DB9D92D}" srcOrd="6" destOrd="0" presId="urn:microsoft.com/office/officeart/2005/8/layout/list1"/>
    <dgm:cxn modelId="{5A0BFC39-BAC0-48FA-AFFF-8D6372E16218}" type="presParOf" srcId="{00DBA669-753A-4A01-8C99-E8FD018ABB0C}" destId="{7F1C2BBB-98A1-4B12-AAB1-F63FCFE8CD36}" srcOrd="7" destOrd="0" presId="urn:microsoft.com/office/officeart/2005/8/layout/list1"/>
    <dgm:cxn modelId="{7CDAA91B-33AB-4979-B019-F6E941752CD3}" type="presParOf" srcId="{00DBA669-753A-4A01-8C99-E8FD018ABB0C}" destId="{E1A97E51-CE11-40D3-B1C3-7FFF2A692E6B}" srcOrd="8" destOrd="0" presId="urn:microsoft.com/office/officeart/2005/8/layout/list1"/>
    <dgm:cxn modelId="{C87235D4-A4B0-4EF8-BA0F-C526593CA158}" type="presParOf" srcId="{E1A97E51-CE11-40D3-B1C3-7FFF2A692E6B}" destId="{3FB8E8E8-382F-47C6-B09F-D4519C8ADC62}" srcOrd="0" destOrd="0" presId="urn:microsoft.com/office/officeart/2005/8/layout/list1"/>
    <dgm:cxn modelId="{FACC811D-1265-4BE2-938D-1A9CD5807DE9}" type="presParOf" srcId="{E1A97E51-CE11-40D3-B1C3-7FFF2A692E6B}" destId="{7227A053-961C-407A-B649-6A2FA563C6E0}" srcOrd="1" destOrd="0" presId="urn:microsoft.com/office/officeart/2005/8/layout/list1"/>
    <dgm:cxn modelId="{2BF29C2F-F2F7-4F02-84F2-60EC18376361}" type="presParOf" srcId="{00DBA669-753A-4A01-8C99-E8FD018ABB0C}" destId="{3591AA30-3D0A-4C0F-84CE-E915DAED909E}" srcOrd="9" destOrd="0" presId="urn:microsoft.com/office/officeart/2005/8/layout/list1"/>
    <dgm:cxn modelId="{7B4589E3-F12D-4B6A-AC8B-803FD41718B7}" type="presParOf" srcId="{00DBA669-753A-4A01-8C99-E8FD018ABB0C}" destId="{B393DEB7-DEA1-4C40-88A4-767D588CE44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BF759BD-88C9-4BDD-899F-A9DC08B4623A}" type="doc">
      <dgm:prSet loTypeId="urn:microsoft.com/office/officeart/2005/8/layout/cycle3" loCatId="cycle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2DABC6E9-BE06-4162-B71C-F3A63BCF9620}">
      <dgm:prSet phldrT="[Text]"/>
      <dgm:spPr/>
      <dgm:t>
        <a:bodyPr/>
        <a:lstStyle/>
        <a:p>
          <a:r>
            <a:rPr lang="fa-IR" dirty="0" smtClean="0">
              <a:cs typeface="B Titr" panose="00000700000000000000" pitchFamily="2" charset="-78"/>
            </a:rPr>
            <a:t>1- عدم برخورد منفعلانه</a:t>
          </a:r>
          <a:endParaRPr lang="en-US" dirty="0">
            <a:cs typeface="B Titr" panose="00000700000000000000" pitchFamily="2" charset="-78"/>
          </a:endParaRPr>
        </a:p>
      </dgm:t>
    </dgm:pt>
    <dgm:pt modelId="{42C95E87-1942-4341-9FB3-EC1DB90DCD45}" type="parTrans" cxnId="{EDD59E06-0194-48D0-A18E-023EC9C12CF7}">
      <dgm:prSet/>
      <dgm:spPr/>
      <dgm:t>
        <a:bodyPr/>
        <a:lstStyle/>
        <a:p>
          <a:endParaRPr lang="en-US"/>
        </a:p>
      </dgm:t>
    </dgm:pt>
    <dgm:pt modelId="{45A3A27F-8620-460D-80DF-F441EEFBB31F}" type="sibTrans" cxnId="{EDD59E06-0194-48D0-A18E-023EC9C12CF7}">
      <dgm:prSet/>
      <dgm:spPr/>
      <dgm:t>
        <a:bodyPr/>
        <a:lstStyle/>
        <a:p>
          <a:endParaRPr lang="en-US"/>
        </a:p>
      </dgm:t>
    </dgm:pt>
    <dgm:pt modelId="{F42922F2-2542-46FF-BFC7-294EAA46070F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2- عدم برخورد احساسی </a:t>
          </a:r>
          <a:endParaRPr lang="en-US" sz="1400" dirty="0">
            <a:cs typeface="B Titr" panose="00000700000000000000" pitchFamily="2" charset="-78"/>
          </a:endParaRPr>
        </a:p>
      </dgm:t>
    </dgm:pt>
    <dgm:pt modelId="{DCE7772B-722F-4FCF-8261-6E495D55C166}" type="parTrans" cxnId="{B54F7AA1-2DCE-4B7C-8871-DDAF1ED24AAD}">
      <dgm:prSet/>
      <dgm:spPr/>
      <dgm:t>
        <a:bodyPr/>
        <a:lstStyle/>
        <a:p>
          <a:endParaRPr lang="en-US"/>
        </a:p>
      </dgm:t>
    </dgm:pt>
    <dgm:pt modelId="{6E1B3F17-C947-41EC-B147-601CD82AF5F5}" type="sibTrans" cxnId="{B54F7AA1-2DCE-4B7C-8871-DDAF1ED24AAD}">
      <dgm:prSet/>
      <dgm:spPr/>
      <dgm:t>
        <a:bodyPr/>
        <a:lstStyle/>
        <a:p>
          <a:endParaRPr lang="en-US"/>
        </a:p>
      </dgm:t>
    </dgm:pt>
    <dgm:pt modelId="{9179591E-3DAD-4139-88CC-28DDC276312F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3- تواصی به حق</a:t>
          </a:r>
          <a:endParaRPr lang="en-US" sz="1400" dirty="0">
            <a:cs typeface="B Titr" panose="00000700000000000000" pitchFamily="2" charset="-78"/>
          </a:endParaRPr>
        </a:p>
      </dgm:t>
    </dgm:pt>
    <dgm:pt modelId="{70475D26-274B-42A1-A7AC-5CAFF512AB35}" type="parTrans" cxnId="{1FF68655-42AE-4DC9-9E93-F37978BF5445}">
      <dgm:prSet/>
      <dgm:spPr/>
      <dgm:t>
        <a:bodyPr/>
        <a:lstStyle/>
        <a:p>
          <a:endParaRPr lang="en-US"/>
        </a:p>
      </dgm:t>
    </dgm:pt>
    <dgm:pt modelId="{73E75D16-6D97-4671-9D5E-8D9E708B5BD0}" type="sibTrans" cxnId="{1FF68655-42AE-4DC9-9E93-F37978BF5445}">
      <dgm:prSet/>
      <dgm:spPr/>
      <dgm:t>
        <a:bodyPr/>
        <a:lstStyle/>
        <a:p>
          <a:endParaRPr lang="en-US"/>
        </a:p>
      </dgm:t>
    </dgm:pt>
    <dgm:pt modelId="{23998FB9-A68C-4EE4-9172-3E65F09C761F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4- مشارکت آگاهانه</a:t>
          </a:r>
          <a:endParaRPr lang="en-US" sz="1400" dirty="0">
            <a:cs typeface="B Titr" panose="00000700000000000000" pitchFamily="2" charset="-78"/>
          </a:endParaRPr>
        </a:p>
      </dgm:t>
    </dgm:pt>
    <dgm:pt modelId="{9D8998DE-22CB-4D01-B8FD-6653448893BB}" type="parTrans" cxnId="{2C485650-0C89-4767-9822-2FD16237BDE2}">
      <dgm:prSet/>
      <dgm:spPr/>
      <dgm:t>
        <a:bodyPr/>
        <a:lstStyle/>
        <a:p>
          <a:endParaRPr lang="en-US"/>
        </a:p>
      </dgm:t>
    </dgm:pt>
    <dgm:pt modelId="{C5A01D45-4432-437C-A308-02A3C733EEED}" type="sibTrans" cxnId="{2C485650-0C89-4767-9822-2FD16237BDE2}">
      <dgm:prSet/>
      <dgm:spPr/>
      <dgm:t>
        <a:bodyPr/>
        <a:lstStyle/>
        <a:p>
          <a:endParaRPr lang="en-US"/>
        </a:p>
      </dgm:t>
    </dgm:pt>
    <dgm:pt modelId="{0BB8D9D9-2111-4BF9-A574-2825B8278B8A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5- دوری از تعصبات حزبی و قومی</a:t>
          </a:r>
          <a:endParaRPr lang="en-US" sz="1400" dirty="0">
            <a:cs typeface="B Titr" panose="00000700000000000000" pitchFamily="2" charset="-78"/>
          </a:endParaRPr>
        </a:p>
      </dgm:t>
    </dgm:pt>
    <dgm:pt modelId="{0168E539-12F8-4E08-BD26-2994D13C9A88}" type="parTrans" cxnId="{34A6D291-7061-43F6-A072-9FAEABF4E92B}">
      <dgm:prSet/>
      <dgm:spPr/>
      <dgm:t>
        <a:bodyPr/>
        <a:lstStyle/>
        <a:p>
          <a:endParaRPr lang="en-US"/>
        </a:p>
      </dgm:t>
    </dgm:pt>
    <dgm:pt modelId="{07F94A95-078F-4D7C-A147-F6F9C45446D7}" type="sibTrans" cxnId="{34A6D291-7061-43F6-A072-9FAEABF4E92B}">
      <dgm:prSet/>
      <dgm:spPr/>
      <dgm:t>
        <a:bodyPr/>
        <a:lstStyle/>
        <a:p>
          <a:endParaRPr lang="en-US"/>
        </a:p>
      </dgm:t>
    </dgm:pt>
    <dgm:pt modelId="{3939B102-980C-42A1-B151-9CCE95AC16B5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6- مشورت با افراد با تقوا و متخصص</a:t>
          </a:r>
          <a:endParaRPr lang="en-US" sz="1400" dirty="0">
            <a:cs typeface="B Titr" panose="00000700000000000000" pitchFamily="2" charset="-78"/>
          </a:endParaRPr>
        </a:p>
      </dgm:t>
    </dgm:pt>
    <dgm:pt modelId="{89D61644-3729-412F-8BA1-0DC62533323A}" type="parTrans" cxnId="{A57F3700-C509-40D8-BEB0-36F606F4CB4C}">
      <dgm:prSet/>
      <dgm:spPr/>
      <dgm:t>
        <a:bodyPr/>
        <a:lstStyle/>
        <a:p>
          <a:endParaRPr lang="en-US"/>
        </a:p>
      </dgm:t>
    </dgm:pt>
    <dgm:pt modelId="{41D876AD-525C-49A2-AA5F-9366A28AB134}" type="sibTrans" cxnId="{A57F3700-C509-40D8-BEB0-36F606F4CB4C}">
      <dgm:prSet/>
      <dgm:spPr/>
      <dgm:t>
        <a:bodyPr/>
        <a:lstStyle/>
        <a:p>
          <a:endParaRPr lang="en-US"/>
        </a:p>
      </dgm:t>
    </dgm:pt>
    <dgm:pt modelId="{F890DDEF-3E7C-4035-94DD-1EA84994FB66}">
      <dgm:prSet phldrT="[Text]" custT="1"/>
      <dgm:spPr/>
      <dgm:t>
        <a:bodyPr/>
        <a:lstStyle/>
        <a:p>
          <a:r>
            <a:rPr lang="fa-IR" sz="1300" dirty="0" smtClean="0">
              <a:cs typeface="B Titr" panose="00000700000000000000" pitchFamily="2" charset="-78"/>
            </a:rPr>
            <a:t>7- توجه به منافع ملی نه صرفا منافع فردی و گروهی</a:t>
          </a:r>
          <a:endParaRPr lang="en-US" sz="1300" dirty="0">
            <a:cs typeface="B Titr" panose="00000700000000000000" pitchFamily="2" charset="-78"/>
          </a:endParaRPr>
        </a:p>
      </dgm:t>
    </dgm:pt>
    <dgm:pt modelId="{6C8B854E-7616-4ABE-BA84-C96A640ABB1D}" type="parTrans" cxnId="{343D391E-FEFC-41A2-830E-4A96AA8E7886}">
      <dgm:prSet/>
      <dgm:spPr/>
      <dgm:t>
        <a:bodyPr/>
        <a:lstStyle/>
        <a:p>
          <a:endParaRPr lang="en-US"/>
        </a:p>
      </dgm:t>
    </dgm:pt>
    <dgm:pt modelId="{29FD43AA-1436-40D2-B5B9-3BE92B8EC8CA}" type="sibTrans" cxnId="{343D391E-FEFC-41A2-830E-4A96AA8E7886}">
      <dgm:prSet/>
      <dgm:spPr/>
      <dgm:t>
        <a:bodyPr/>
        <a:lstStyle/>
        <a:p>
          <a:endParaRPr lang="en-US"/>
        </a:p>
      </dgm:t>
    </dgm:pt>
    <dgm:pt modelId="{5E135FA3-D634-4CDF-B8A5-20EBD9C89745}">
      <dgm:prSet phldrT="[Text]" custT="1"/>
      <dgm:spPr/>
      <dgm:t>
        <a:bodyPr/>
        <a:lstStyle/>
        <a:p>
          <a:r>
            <a:rPr lang="fa-IR" sz="1300" dirty="0" smtClean="0">
              <a:cs typeface="B Titr" panose="00000700000000000000" pitchFamily="2" charset="-78"/>
            </a:rPr>
            <a:t>8- توجه به منافع بلند مدت نه صرفا منافع کوتاه مدت</a:t>
          </a:r>
          <a:endParaRPr lang="en-US" sz="1300" dirty="0">
            <a:cs typeface="B Titr" panose="00000700000000000000" pitchFamily="2" charset="-78"/>
          </a:endParaRPr>
        </a:p>
      </dgm:t>
    </dgm:pt>
    <dgm:pt modelId="{1B10A4C1-C362-4754-B29A-66FB64FB2E45}" type="parTrans" cxnId="{B0A0F91A-FEFF-4841-9784-B8F40BA14AD0}">
      <dgm:prSet/>
      <dgm:spPr/>
      <dgm:t>
        <a:bodyPr/>
        <a:lstStyle/>
        <a:p>
          <a:endParaRPr lang="en-US"/>
        </a:p>
      </dgm:t>
    </dgm:pt>
    <dgm:pt modelId="{CF433AAE-2E2A-4D28-BE7D-78ADC5E879CE}" type="sibTrans" cxnId="{B0A0F91A-FEFF-4841-9784-B8F40BA14AD0}">
      <dgm:prSet/>
      <dgm:spPr/>
      <dgm:t>
        <a:bodyPr/>
        <a:lstStyle/>
        <a:p>
          <a:endParaRPr lang="en-US"/>
        </a:p>
      </dgm:t>
    </dgm:pt>
    <dgm:pt modelId="{53401DCB-956A-4389-B559-BB9A6AC36F31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9- دوری از نگاه صرف به منافع مادی</a:t>
          </a:r>
          <a:endParaRPr lang="en-US" sz="1400" dirty="0">
            <a:cs typeface="B Titr" panose="00000700000000000000" pitchFamily="2" charset="-78"/>
          </a:endParaRPr>
        </a:p>
      </dgm:t>
    </dgm:pt>
    <dgm:pt modelId="{7B7E54F2-C137-4ECD-823F-F92709A40FD0}" type="parTrans" cxnId="{BB761990-EEA6-4C73-9B0D-F119353533B9}">
      <dgm:prSet/>
      <dgm:spPr/>
      <dgm:t>
        <a:bodyPr/>
        <a:lstStyle/>
        <a:p>
          <a:endParaRPr lang="en-US"/>
        </a:p>
      </dgm:t>
    </dgm:pt>
    <dgm:pt modelId="{C262DFA6-C882-4F00-8D7D-24DC226882B7}" type="sibTrans" cxnId="{BB761990-EEA6-4C73-9B0D-F119353533B9}">
      <dgm:prSet/>
      <dgm:spPr/>
      <dgm:t>
        <a:bodyPr/>
        <a:lstStyle/>
        <a:p>
          <a:endParaRPr lang="en-US"/>
        </a:p>
      </dgm:t>
    </dgm:pt>
    <dgm:pt modelId="{0A78E60C-3D18-4384-A6BA-5B896B0CD8ED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10- دوری از القائات غلط رسانه های بیگانه</a:t>
          </a:r>
          <a:endParaRPr lang="en-US" sz="1400" dirty="0">
            <a:cs typeface="B Titr" panose="00000700000000000000" pitchFamily="2" charset="-78"/>
          </a:endParaRPr>
        </a:p>
      </dgm:t>
    </dgm:pt>
    <dgm:pt modelId="{B33331B1-0812-41B1-9326-963E57D81C0A}" type="parTrans" cxnId="{0D99E309-1E60-4996-B6AF-ADDED71FF143}">
      <dgm:prSet/>
      <dgm:spPr/>
      <dgm:t>
        <a:bodyPr/>
        <a:lstStyle/>
        <a:p>
          <a:endParaRPr lang="en-US"/>
        </a:p>
      </dgm:t>
    </dgm:pt>
    <dgm:pt modelId="{ED80B513-3F34-430A-884A-491FD67B5F79}" type="sibTrans" cxnId="{0D99E309-1E60-4996-B6AF-ADDED71FF143}">
      <dgm:prSet/>
      <dgm:spPr/>
      <dgm:t>
        <a:bodyPr/>
        <a:lstStyle/>
        <a:p>
          <a:endParaRPr lang="en-US"/>
        </a:p>
      </dgm:t>
    </dgm:pt>
    <dgm:pt modelId="{5459ABF7-4ACC-41EB-B412-B6EE2CA516EA}" type="pres">
      <dgm:prSet presAssocID="{0BF759BD-88C9-4BDD-899F-A9DC08B4623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91DD1D-C36D-42C4-8D28-B4254756EF95}" type="pres">
      <dgm:prSet presAssocID="{0BF759BD-88C9-4BDD-899F-A9DC08B4623A}" presName="cycle" presStyleCnt="0"/>
      <dgm:spPr/>
    </dgm:pt>
    <dgm:pt modelId="{AFABE99C-94C3-4A01-9625-24E263196B83}" type="pres">
      <dgm:prSet presAssocID="{2DABC6E9-BE06-4162-B71C-F3A63BCF9620}" presName="nodeFirst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0D72D3-06BA-4521-8BD0-A001341A4AFE}" type="pres">
      <dgm:prSet presAssocID="{45A3A27F-8620-460D-80DF-F441EEFBB31F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0779CD54-E8F3-44DA-B79A-713E1A4045B5}" type="pres">
      <dgm:prSet presAssocID="{F42922F2-2542-46FF-BFC7-294EAA46070F}" presName="nodeFollowingNodes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91E30D-599C-4DD2-9F32-C4C9CA1B08CE}" type="pres">
      <dgm:prSet presAssocID="{9179591E-3DAD-4139-88CC-28DDC276312F}" presName="nodeFollowingNodes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0875A-EA31-4838-B4DF-A5EA8253F46B}" type="pres">
      <dgm:prSet presAssocID="{23998FB9-A68C-4EE4-9172-3E65F09C761F}" presName="nodeFollowingNodes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7884D5-AE2F-4036-8EAC-920BC17F65FB}" type="pres">
      <dgm:prSet presAssocID="{0BB8D9D9-2111-4BF9-A574-2825B8278B8A}" presName="nodeFollowingNodes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F3C7EC-E3DA-4FAC-85FE-9F3779DD0D0C}" type="pres">
      <dgm:prSet presAssocID="{3939B102-980C-42A1-B151-9CCE95AC16B5}" presName="nodeFollowingNodes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3F8AFF-B209-4939-9C03-AF778EA3F428}" type="pres">
      <dgm:prSet presAssocID="{F890DDEF-3E7C-4035-94DD-1EA84994FB66}" presName="nodeFollowingNodes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143CF8-FB9C-4C64-B952-E508C2270408}" type="pres">
      <dgm:prSet presAssocID="{5E135FA3-D634-4CDF-B8A5-20EBD9C89745}" presName="nodeFollowingNodes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FC0E51-171E-4137-825F-901FCABE0AED}" type="pres">
      <dgm:prSet presAssocID="{53401DCB-956A-4389-B559-BB9A6AC36F31}" presName="nodeFollowingNodes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1278EB-347D-402A-9FE1-4E1FBF169994}" type="pres">
      <dgm:prSet presAssocID="{0A78E60C-3D18-4384-A6BA-5B896B0CD8ED}" presName="nodeFollowingNodes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109AA89-B456-474C-AC8C-63E55F277639}" type="presOf" srcId="{9179591E-3DAD-4139-88CC-28DDC276312F}" destId="{5B91E30D-599C-4DD2-9F32-C4C9CA1B08CE}" srcOrd="0" destOrd="0" presId="urn:microsoft.com/office/officeart/2005/8/layout/cycle3"/>
    <dgm:cxn modelId="{343D391E-FEFC-41A2-830E-4A96AA8E7886}" srcId="{0BF759BD-88C9-4BDD-899F-A9DC08B4623A}" destId="{F890DDEF-3E7C-4035-94DD-1EA84994FB66}" srcOrd="6" destOrd="0" parTransId="{6C8B854E-7616-4ABE-BA84-C96A640ABB1D}" sibTransId="{29FD43AA-1436-40D2-B5B9-3BE92B8EC8CA}"/>
    <dgm:cxn modelId="{7BA2852F-533A-4C78-BBAB-47A318F415E9}" type="presOf" srcId="{45A3A27F-8620-460D-80DF-F441EEFBB31F}" destId="{560D72D3-06BA-4521-8BD0-A001341A4AFE}" srcOrd="0" destOrd="0" presId="urn:microsoft.com/office/officeart/2005/8/layout/cycle3"/>
    <dgm:cxn modelId="{01C05439-B233-42FC-A410-CD18046B02CA}" type="presOf" srcId="{23998FB9-A68C-4EE4-9172-3E65F09C761F}" destId="{99C0875A-EA31-4838-B4DF-A5EA8253F46B}" srcOrd="0" destOrd="0" presId="urn:microsoft.com/office/officeart/2005/8/layout/cycle3"/>
    <dgm:cxn modelId="{E7D0B8B8-2211-4128-83EE-EDC373B8D115}" type="presOf" srcId="{0BF759BD-88C9-4BDD-899F-A9DC08B4623A}" destId="{5459ABF7-4ACC-41EB-B412-B6EE2CA516EA}" srcOrd="0" destOrd="0" presId="urn:microsoft.com/office/officeart/2005/8/layout/cycle3"/>
    <dgm:cxn modelId="{B0A0F91A-FEFF-4841-9784-B8F40BA14AD0}" srcId="{0BF759BD-88C9-4BDD-899F-A9DC08B4623A}" destId="{5E135FA3-D634-4CDF-B8A5-20EBD9C89745}" srcOrd="7" destOrd="0" parTransId="{1B10A4C1-C362-4754-B29A-66FB64FB2E45}" sibTransId="{CF433AAE-2E2A-4D28-BE7D-78ADC5E879CE}"/>
    <dgm:cxn modelId="{BE99A0A0-E80F-4F25-BD3E-C43B8DEE7096}" type="presOf" srcId="{3939B102-980C-42A1-B151-9CCE95AC16B5}" destId="{00F3C7EC-E3DA-4FAC-85FE-9F3779DD0D0C}" srcOrd="0" destOrd="0" presId="urn:microsoft.com/office/officeart/2005/8/layout/cycle3"/>
    <dgm:cxn modelId="{121B71BD-1908-4CEF-8C9C-5969B0EF8BDC}" type="presOf" srcId="{5E135FA3-D634-4CDF-B8A5-20EBD9C89745}" destId="{20143CF8-FB9C-4C64-B952-E508C2270408}" srcOrd="0" destOrd="0" presId="urn:microsoft.com/office/officeart/2005/8/layout/cycle3"/>
    <dgm:cxn modelId="{BB761990-EEA6-4C73-9B0D-F119353533B9}" srcId="{0BF759BD-88C9-4BDD-899F-A9DC08B4623A}" destId="{53401DCB-956A-4389-B559-BB9A6AC36F31}" srcOrd="8" destOrd="0" parTransId="{7B7E54F2-C137-4ECD-823F-F92709A40FD0}" sibTransId="{C262DFA6-C882-4F00-8D7D-24DC226882B7}"/>
    <dgm:cxn modelId="{34A6D291-7061-43F6-A072-9FAEABF4E92B}" srcId="{0BF759BD-88C9-4BDD-899F-A9DC08B4623A}" destId="{0BB8D9D9-2111-4BF9-A574-2825B8278B8A}" srcOrd="4" destOrd="0" parTransId="{0168E539-12F8-4E08-BD26-2994D13C9A88}" sibTransId="{07F94A95-078F-4D7C-A147-F6F9C45446D7}"/>
    <dgm:cxn modelId="{F62E9578-A5E2-4305-8BF8-439110149110}" type="presOf" srcId="{53401DCB-956A-4389-B559-BB9A6AC36F31}" destId="{7BFC0E51-171E-4137-825F-901FCABE0AED}" srcOrd="0" destOrd="0" presId="urn:microsoft.com/office/officeart/2005/8/layout/cycle3"/>
    <dgm:cxn modelId="{2C485650-0C89-4767-9822-2FD16237BDE2}" srcId="{0BF759BD-88C9-4BDD-899F-A9DC08B4623A}" destId="{23998FB9-A68C-4EE4-9172-3E65F09C761F}" srcOrd="3" destOrd="0" parTransId="{9D8998DE-22CB-4D01-B8FD-6653448893BB}" sibTransId="{C5A01D45-4432-437C-A308-02A3C733EEED}"/>
    <dgm:cxn modelId="{0D99E309-1E60-4996-B6AF-ADDED71FF143}" srcId="{0BF759BD-88C9-4BDD-899F-A9DC08B4623A}" destId="{0A78E60C-3D18-4384-A6BA-5B896B0CD8ED}" srcOrd="9" destOrd="0" parTransId="{B33331B1-0812-41B1-9326-963E57D81C0A}" sibTransId="{ED80B513-3F34-430A-884A-491FD67B5F79}"/>
    <dgm:cxn modelId="{EDD59E06-0194-48D0-A18E-023EC9C12CF7}" srcId="{0BF759BD-88C9-4BDD-899F-A9DC08B4623A}" destId="{2DABC6E9-BE06-4162-B71C-F3A63BCF9620}" srcOrd="0" destOrd="0" parTransId="{42C95E87-1942-4341-9FB3-EC1DB90DCD45}" sibTransId="{45A3A27F-8620-460D-80DF-F441EEFBB31F}"/>
    <dgm:cxn modelId="{EAC5CAB2-39DC-4CF2-BC5F-E8B8F558D48A}" type="presOf" srcId="{F890DDEF-3E7C-4035-94DD-1EA84994FB66}" destId="{853F8AFF-B209-4939-9C03-AF778EA3F428}" srcOrd="0" destOrd="0" presId="urn:microsoft.com/office/officeart/2005/8/layout/cycle3"/>
    <dgm:cxn modelId="{A57F3700-C509-40D8-BEB0-36F606F4CB4C}" srcId="{0BF759BD-88C9-4BDD-899F-A9DC08B4623A}" destId="{3939B102-980C-42A1-B151-9CCE95AC16B5}" srcOrd="5" destOrd="0" parTransId="{89D61644-3729-412F-8BA1-0DC62533323A}" sibTransId="{41D876AD-525C-49A2-AA5F-9366A28AB134}"/>
    <dgm:cxn modelId="{967CE26A-4792-4A8F-9E5D-08480FFD1008}" type="presOf" srcId="{2DABC6E9-BE06-4162-B71C-F3A63BCF9620}" destId="{AFABE99C-94C3-4A01-9625-24E263196B83}" srcOrd="0" destOrd="0" presId="urn:microsoft.com/office/officeart/2005/8/layout/cycle3"/>
    <dgm:cxn modelId="{96961E54-2184-4751-9B22-DDDF08E7FAA1}" type="presOf" srcId="{F42922F2-2542-46FF-BFC7-294EAA46070F}" destId="{0779CD54-E8F3-44DA-B79A-713E1A4045B5}" srcOrd="0" destOrd="0" presId="urn:microsoft.com/office/officeart/2005/8/layout/cycle3"/>
    <dgm:cxn modelId="{245D3F46-588F-421F-934D-4ADA3294BAC4}" type="presOf" srcId="{0A78E60C-3D18-4384-A6BA-5B896B0CD8ED}" destId="{961278EB-347D-402A-9FE1-4E1FBF169994}" srcOrd="0" destOrd="0" presId="urn:microsoft.com/office/officeart/2005/8/layout/cycle3"/>
    <dgm:cxn modelId="{B54F7AA1-2DCE-4B7C-8871-DDAF1ED24AAD}" srcId="{0BF759BD-88C9-4BDD-899F-A9DC08B4623A}" destId="{F42922F2-2542-46FF-BFC7-294EAA46070F}" srcOrd="1" destOrd="0" parTransId="{DCE7772B-722F-4FCF-8261-6E495D55C166}" sibTransId="{6E1B3F17-C947-41EC-B147-601CD82AF5F5}"/>
    <dgm:cxn modelId="{A8F670BB-B2EF-4B90-9D98-FE755113359C}" type="presOf" srcId="{0BB8D9D9-2111-4BF9-A574-2825B8278B8A}" destId="{187884D5-AE2F-4036-8EAC-920BC17F65FB}" srcOrd="0" destOrd="0" presId="urn:microsoft.com/office/officeart/2005/8/layout/cycle3"/>
    <dgm:cxn modelId="{1FF68655-42AE-4DC9-9E93-F37978BF5445}" srcId="{0BF759BD-88C9-4BDD-899F-A9DC08B4623A}" destId="{9179591E-3DAD-4139-88CC-28DDC276312F}" srcOrd="2" destOrd="0" parTransId="{70475D26-274B-42A1-A7AC-5CAFF512AB35}" sibTransId="{73E75D16-6D97-4671-9D5E-8D9E708B5BD0}"/>
    <dgm:cxn modelId="{84F8C835-B197-481B-97CF-AB2F3047A8BF}" type="presParOf" srcId="{5459ABF7-4ACC-41EB-B412-B6EE2CA516EA}" destId="{B291DD1D-C36D-42C4-8D28-B4254756EF95}" srcOrd="0" destOrd="0" presId="urn:microsoft.com/office/officeart/2005/8/layout/cycle3"/>
    <dgm:cxn modelId="{737A5CE1-4BB1-4869-AFF6-244ACDBB5113}" type="presParOf" srcId="{B291DD1D-C36D-42C4-8D28-B4254756EF95}" destId="{AFABE99C-94C3-4A01-9625-24E263196B83}" srcOrd="0" destOrd="0" presId="urn:microsoft.com/office/officeart/2005/8/layout/cycle3"/>
    <dgm:cxn modelId="{25987108-EA05-405B-9098-65F93AB2A815}" type="presParOf" srcId="{B291DD1D-C36D-42C4-8D28-B4254756EF95}" destId="{560D72D3-06BA-4521-8BD0-A001341A4AFE}" srcOrd="1" destOrd="0" presId="urn:microsoft.com/office/officeart/2005/8/layout/cycle3"/>
    <dgm:cxn modelId="{C8501785-822F-4490-AD1C-0E1C4458C374}" type="presParOf" srcId="{B291DD1D-C36D-42C4-8D28-B4254756EF95}" destId="{0779CD54-E8F3-44DA-B79A-713E1A4045B5}" srcOrd="2" destOrd="0" presId="urn:microsoft.com/office/officeart/2005/8/layout/cycle3"/>
    <dgm:cxn modelId="{5E59BE12-99C0-494B-A914-AE1CF2BE9518}" type="presParOf" srcId="{B291DD1D-C36D-42C4-8D28-B4254756EF95}" destId="{5B91E30D-599C-4DD2-9F32-C4C9CA1B08CE}" srcOrd="3" destOrd="0" presId="urn:microsoft.com/office/officeart/2005/8/layout/cycle3"/>
    <dgm:cxn modelId="{97E291E0-81FB-4922-83C0-0FE8E9000CD7}" type="presParOf" srcId="{B291DD1D-C36D-42C4-8D28-B4254756EF95}" destId="{99C0875A-EA31-4838-B4DF-A5EA8253F46B}" srcOrd="4" destOrd="0" presId="urn:microsoft.com/office/officeart/2005/8/layout/cycle3"/>
    <dgm:cxn modelId="{15D632B5-4B39-4A48-8BD1-5D542C54CC9F}" type="presParOf" srcId="{B291DD1D-C36D-42C4-8D28-B4254756EF95}" destId="{187884D5-AE2F-4036-8EAC-920BC17F65FB}" srcOrd="5" destOrd="0" presId="urn:microsoft.com/office/officeart/2005/8/layout/cycle3"/>
    <dgm:cxn modelId="{E5F71DD4-A0CB-4A0A-8F01-B2C3CE992CFA}" type="presParOf" srcId="{B291DD1D-C36D-42C4-8D28-B4254756EF95}" destId="{00F3C7EC-E3DA-4FAC-85FE-9F3779DD0D0C}" srcOrd="6" destOrd="0" presId="urn:microsoft.com/office/officeart/2005/8/layout/cycle3"/>
    <dgm:cxn modelId="{364CA57B-8DC5-4499-BC83-EC7159B48C52}" type="presParOf" srcId="{B291DD1D-C36D-42C4-8D28-B4254756EF95}" destId="{853F8AFF-B209-4939-9C03-AF778EA3F428}" srcOrd="7" destOrd="0" presId="urn:microsoft.com/office/officeart/2005/8/layout/cycle3"/>
    <dgm:cxn modelId="{75A3559F-0D7A-4743-A47B-02DB841EF214}" type="presParOf" srcId="{B291DD1D-C36D-42C4-8D28-B4254756EF95}" destId="{20143CF8-FB9C-4C64-B952-E508C2270408}" srcOrd="8" destOrd="0" presId="urn:microsoft.com/office/officeart/2005/8/layout/cycle3"/>
    <dgm:cxn modelId="{A1DEE4E4-9CC7-41C1-9425-E13EB662CFC5}" type="presParOf" srcId="{B291DD1D-C36D-42C4-8D28-B4254756EF95}" destId="{7BFC0E51-171E-4137-825F-901FCABE0AED}" srcOrd="9" destOrd="0" presId="urn:microsoft.com/office/officeart/2005/8/layout/cycle3"/>
    <dgm:cxn modelId="{D2B5F5FA-7F1C-47A8-9C08-DD26DB8088D4}" type="presParOf" srcId="{B291DD1D-C36D-42C4-8D28-B4254756EF95}" destId="{961278EB-347D-402A-9FE1-4E1FBF169994}" srcOrd="1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28CCACE-95A2-4ECE-8941-46833D316A34}" type="doc">
      <dgm:prSet loTypeId="urn:microsoft.com/office/officeart/2005/8/layout/arrow2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D8A6696-92D8-47B9-A59C-CB97CF590299}">
      <dgm:prSet phldrT="[Text]" custT="1"/>
      <dgm:spPr/>
      <dgm:t>
        <a:bodyPr/>
        <a:lstStyle/>
        <a:p>
          <a:pPr algn="ctr" rtl="1"/>
          <a:r>
            <a:rPr lang="fa-IR" sz="1800" dirty="0" smtClean="0">
              <a:solidFill>
                <a:srgbClr val="002060"/>
              </a:solidFill>
              <a:cs typeface="B Titr" panose="00000700000000000000" pitchFamily="2" charset="-78"/>
            </a:rPr>
            <a:t>کارشکنی در فرآیند تحقق انتخابات مطلوب</a:t>
          </a:r>
          <a:endParaRPr lang="en-US" sz="1800" dirty="0">
            <a:solidFill>
              <a:srgbClr val="002060"/>
            </a:solidFill>
            <a:cs typeface="B Titr" panose="00000700000000000000" pitchFamily="2" charset="-78"/>
          </a:endParaRPr>
        </a:p>
      </dgm:t>
    </dgm:pt>
    <dgm:pt modelId="{0A91A488-C4B1-414C-BA2B-9B6939CCC11B}" type="parTrans" cxnId="{B8961CF5-FED7-4D58-BA1A-C0026C0983D9}">
      <dgm:prSet/>
      <dgm:spPr/>
      <dgm:t>
        <a:bodyPr/>
        <a:lstStyle/>
        <a:p>
          <a:endParaRPr lang="en-US"/>
        </a:p>
      </dgm:t>
    </dgm:pt>
    <dgm:pt modelId="{0C7A0C07-2468-4A18-B0F5-C0CBEA511172}" type="sibTrans" cxnId="{B8961CF5-FED7-4D58-BA1A-C0026C0983D9}">
      <dgm:prSet/>
      <dgm:spPr/>
      <dgm:t>
        <a:bodyPr/>
        <a:lstStyle/>
        <a:p>
          <a:endParaRPr lang="en-US"/>
        </a:p>
      </dgm:t>
    </dgm:pt>
    <dgm:pt modelId="{E72E77AB-C503-480B-BF44-F972C824434B}">
      <dgm:prSet phldrT="[Text]" phldr="1"/>
      <dgm:spPr/>
      <dgm:t>
        <a:bodyPr/>
        <a:lstStyle/>
        <a:p>
          <a:pPr algn="l"/>
          <a:endParaRPr lang="en-US" dirty="0">
            <a:solidFill>
              <a:srgbClr val="002060"/>
            </a:solidFill>
          </a:endParaRPr>
        </a:p>
      </dgm:t>
    </dgm:pt>
    <dgm:pt modelId="{6EBCA5EC-51BD-4985-AB5F-A1C9AF85F443}" type="parTrans" cxnId="{986A3712-FBCA-4D45-8D86-8465A2C6F2C3}">
      <dgm:prSet/>
      <dgm:spPr/>
      <dgm:t>
        <a:bodyPr/>
        <a:lstStyle/>
        <a:p>
          <a:endParaRPr lang="en-US"/>
        </a:p>
      </dgm:t>
    </dgm:pt>
    <dgm:pt modelId="{688C902D-E4F7-430A-9D59-AC8674AAE4BA}" type="sibTrans" cxnId="{986A3712-FBCA-4D45-8D86-8465A2C6F2C3}">
      <dgm:prSet/>
      <dgm:spPr/>
      <dgm:t>
        <a:bodyPr/>
        <a:lstStyle/>
        <a:p>
          <a:endParaRPr lang="en-US"/>
        </a:p>
      </dgm:t>
    </dgm:pt>
    <dgm:pt modelId="{3BDBABE4-5C72-4ECF-AF54-E3E7D7FED502}">
      <dgm:prSet phldrT="[Text]" phldr="1"/>
      <dgm:spPr/>
      <dgm:t>
        <a:bodyPr/>
        <a:lstStyle/>
        <a:p>
          <a:pPr algn="l"/>
          <a:endParaRPr lang="en-US" dirty="0">
            <a:solidFill>
              <a:srgbClr val="002060"/>
            </a:solidFill>
          </a:endParaRPr>
        </a:p>
      </dgm:t>
    </dgm:pt>
    <dgm:pt modelId="{53DF528A-91A8-4CA3-91ED-74B7FC039C41}" type="parTrans" cxnId="{89D07F9E-9AE5-4CB0-B5FF-366C55B1C6F5}">
      <dgm:prSet/>
      <dgm:spPr/>
      <dgm:t>
        <a:bodyPr/>
        <a:lstStyle/>
        <a:p>
          <a:endParaRPr lang="en-US"/>
        </a:p>
      </dgm:t>
    </dgm:pt>
    <dgm:pt modelId="{0C28A32F-194A-40DA-A321-111C1552BA2E}" type="sibTrans" cxnId="{89D07F9E-9AE5-4CB0-B5FF-366C55B1C6F5}">
      <dgm:prSet/>
      <dgm:spPr/>
      <dgm:t>
        <a:bodyPr/>
        <a:lstStyle/>
        <a:p>
          <a:endParaRPr lang="en-US"/>
        </a:p>
      </dgm:t>
    </dgm:pt>
    <dgm:pt modelId="{DF33AEE4-1E49-4F13-A336-D02A7E46B28D}">
      <dgm:prSet phldrT="[Text]" custT="1"/>
      <dgm:spPr/>
      <dgm:t>
        <a:bodyPr/>
        <a:lstStyle/>
        <a:p>
          <a:pPr algn="ctr" rtl="1"/>
          <a:r>
            <a:rPr lang="fa-IR" sz="1800" dirty="0" smtClean="0">
              <a:solidFill>
                <a:srgbClr val="002060"/>
              </a:solidFill>
              <a:cs typeface="B Titr" panose="00000700000000000000" pitchFamily="2" charset="-78"/>
            </a:rPr>
            <a:t>تلاش برای به قدرت رسیدن غربگرایان</a:t>
          </a:r>
          <a:endParaRPr lang="en-US" sz="1800" dirty="0">
            <a:solidFill>
              <a:srgbClr val="002060"/>
            </a:solidFill>
            <a:cs typeface="B Titr" panose="00000700000000000000" pitchFamily="2" charset="-78"/>
          </a:endParaRPr>
        </a:p>
      </dgm:t>
    </dgm:pt>
    <dgm:pt modelId="{83EC2B2A-4870-4A79-92F1-42AAEC321966}" type="parTrans" cxnId="{786D2122-98C5-4BDF-BC2A-344D18C76479}">
      <dgm:prSet/>
      <dgm:spPr/>
      <dgm:t>
        <a:bodyPr/>
        <a:lstStyle/>
        <a:p>
          <a:endParaRPr lang="en-US"/>
        </a:p>
      </dgm:t>
    </dgm:pt>
    <dgm:pt modelId="{C934AAF3-3168-4F15-B75C-D3AA1B4424EA}" type="sibTrans" cxnId="{786D2122-98C5-4BDF-BC2A-344D18C76479}">
      <dgm:prSet/>
      <dgm:spPr/>
      <dgm:t>
        <a:bodyPr/>
        <a:lstStyle/>
        <a:p>
          <a:endParaRPr lang="en-US"/>
        </a:p>
      </dgm:t>
    </dgm:pt>
    <dgm:pt modelId="{CE371760-E80A-4855-865D-0839CF7E306F}">
      <dgm:prSet phldrT="[Text]" phldr="1"/>
      <dgm:spPr/>
      <dgm:t>
        <a:bodyPr/>
        <a:lstStyle/>
        <a:p>
          <a:pPr algn="l"/>
          <a:endParaRPr lang="en-US" dirty="0">
            <a:solidFill>
              <a:srgbClr val="002060"/>
            </a:solidFill>
          </a:endParaRPr>
        </a:p>
      </dgm:t>
    </dgm:pt>
    <dgm:pt modelId="{EDBE3454-7B71-4733-94CF-32A943B48641}">
      <dgm:prSet phldrT="[Text]" phldr="1"/>
      <dgm:spPr/>
      <dgm:t>
        <a:bodyPr/>
        <a:lstStyle/>
        <a:p>
          <a:pPr algn="l"/>
          <a:endParaRPr lang="en-US" dirty="0">
            <a:solidFill>
              <a:srgbClr val="002060"/>
            </a:solidFill>
          </a:endParaRPr>
        </a:p>
      </dgm:t>
    </dgm:pt>
    <dgm:pt modelId="{4D7DDB1B-8DAB-4CC1-8982-8AFC15D58F0E}">
      <dgm:prSet phldrT="[Text]" custT="1"/>
      <dgm:spPr/>
      <dgm:t>
        <a:bodyPr/>
        <a:lstStyle/>
        <a:p>
          <a:pPr algn="ctr" rtl="1"/>
          <a:r>
            <a:rPr lang="fa-IR" sz="1800" dirty="0" smtClean="0">
              <a:solidFill>
                <a:srgbClr val="002060"/>
              </a:solidFill>
              <a:cs typeface="B Titr" panose="00000700000000000000" pitchFamily="2" charset="-78"/>
            </a:rPr>
            <a:t>ممانعت از تشکیل مجلس انقلابی</a:t>
          </a:r>
          <a:endParaRPr lang="en-US" sz="1800" dirty="0">
            <a:solidFill>
              <a:srgbClr val="002060"/>
            </a:solidFill>
            <a:cs typeface="B Titr" panose="00000700000000000000" pitchFamily="2" charset="-78"/>
          </a:endParaRPr>
        </a:p>
      </dgm:t>
    </dgm:pt>
    <dgm:pt modelId="{C82FB8FE-ABC0-4B47-912D-B635C2481BBD}" type="sibTrans" cxnId="{9308065F-2A1D-4F80-909C-63358BDDE38B}">
      <dgm:prSet/>
      <dgm:spPr/>
      <dgm:t>
        <a:bodyPr/>
        <a:lstStyle/>
        <a:p>
          <a:endParaRPr lang="en-US"/>
        </a:p>
      </dgm:t>
    </dgm:pt>
    <dgm:pt modelId="{52897F97-063A-4CF8-87AF-04891ABDBC7F}" type="parTrans" cxnId="{9308065F-2A1D-4F80-909C-63358BDDE38B}">
      <dgm:prSet/>
      <dgm:spPr/>
      <dgm:t>
        <a:bodyPr/>
        <a:lstStyle/>
        <a:p>
          <a:endParaRPr lang="en-US"/>
        </a:p>
      </dgm:t>
    </dgm:pt>
    <dgm:pt modelId="{2848EF8F-2AF1-446C-B131-CA0E7A737439}" type="sibTrans" cxnId="{4F3E887A-BE48-41B5-A87B-E91D8887C200}">
      <dgm:prSet/>
      <dgm:spPr/>
      <dgm:t>
        <a:bodyPr/>
        <a:lstStyle/>
        <a:p>
          <a:endParaRPr lang="en-US"/>
        </a:p>
      </dgm:t>
    </dgm:pt>
    <dgm:pt modelId="{FC1CC5ED-664E-42D4-9944-B390711A2EBE}" type="parTrans" cxnId="{4F3E887A-BE48-41B5-A87B-E91D8887C200}">
      <dgm:prSet/>
      <dgm:spPr/>
      <dgm:t>
        <a:bodyPr/>
        <a:lstStyle/>
        <a:p>
          <a:endParaRPr lang="en-US"/>
        </a:p>
      </dgm:t>
    </dgm:pt>
    <dgm:pt modelId="{82C24E89-F0A7-47B4-BCCE-62BD9E33F6A6}" type="sibTrans" cxnId="{46AE1DBF-101D-4937-8DD0-E5088B5FFF32}">
      <dgm:prSet/>
      <dgm:spPr/>
      <dgm:t>
        <a:bodyPr/>
        <a:lstStyle/>
        <a:p>
          <a:endParaRPr lang="en-US"/>
        </a:p>
      </dgm:t>
    </dgm:pt>
    <dgm:pt modelId="{24B9176A-CE8E-4594-9E46-A67952B07E29}" type="parTrans" cxnId="{46AE1DBF-101D-4937-8DD0-E5088B5FFF32}">
      <dgm:prSet/>
      <dgm:spPr/>
      <dgm:t>
        <a:bodyPr/>
        <a:lstStyle/>
        <a:p>
          <a:endParaRPr lang="en-US"/>
        </a:p>
      </dgm:t>
    </dgm:pt>
    <dgm:pt modelId="{5EACB435-C473-4A22-A5BF-90F79188C6E9}">
      <dgm:prSet phldrT="[Text]" custT="1"/>
      <dgm:spPr/>
      <dgm:t>
        <a:bodyPr/>
        <a:lstStyle/>
        <a:p>
          <a:pPr algn="ctr" rtl="1"/>
          <a:r>
            <a:rPr lang="fa-IR" sz="1800" dirty="0" smtClean="0">
              <a:solidFill>
                <a:srgbClr val="002060"/>
              </a:solidFill>
              <a:cs typeface="B Titr" panose="00000700000000000000" pitchFamily="2" charset="-78"/>
            </a:rPr>
            <a:t>تبدیل انتخابات به فرصتی برای استحاله و براندازی نظام</a:t>
          </a:r>
          <a:endParaRPr lang="en-US" sz="1800" dirty="0">
            <a:solidFill>
              <a:srgbClr val="002060"/>
            </a:solidFill>
            <a:cs typeface="B Titr" panose="00000700000000000000" pitchFamily="2" charset="-78"/>
          </a:endParaRPr>
        </a:p>
      </dgm:t>
    </dgm:pt>
    <dgm:pt modelId="{33A4AB96-3340-49BB-836F-AE07317D8790}" type="sibTrans" cxnId="{374BECAD-A5FA-4AC9-85AE-D605C004CB02}">
      <dgm:prSet/>
      <dgm:spPr/>
      <dgm:t>
        <a:bodyPr/>
        <a:lstStyle/>
        <a:p>
          <a:endParaRPr lang="en-US"/>
        </a:p>
      </dgm:t>
    </dgm:pt>
    <dgm:pt modelId="{4D28AF66-9C01-4A6E-BDD4-F051163F72F4}" type="parTrans" cxnId="{374BECAD-A5FA-4AC9-85AE-D605C004CB02}">
      <dgm:prSet/>
      <dgm:spPr/>
      <dgm:t>
        <a:bodyPr/>
        <a:lstStyle/>
        <a:p>
          <a:endParaRPr lang="en-US"/>
        </a:p>
      </dgm:t>
    </dgm:pt>
    <dgm:pt modelId="{BB70F745-F10A-47EE-91E3-09F1746369F0}">
      <dgm:prSet phldrT="[Text]" phldr="1"/>
      <dgm:spPr/>
      <dgm:t>
        <a:bodyPr/>
        <a:lstStyle/>
        <a:p>
          <a:pPr algn="l"/>
          <a:endParaRPr lang="en-US" dirty="0">
            <a:solidFill>
              <a:srgbClr val="002060"/>
            </a:solidFill>
          </a:endParaRPr>
        </a:p>
      </dgm:t>
    </dgm:pt>
    <dgm:pt modelId="{DF5B1B63-5DC2-46BC-A900-E3A0EB2C8604}" type="sibTrans" cxnId="{A2C33B77-9CE0-42CE-984F-A8C6B4A152AC}">
      <dgm:prSet/>
      <dgm:spPr/>
      <dgm:t>
        <a:bodyPr/>
        <a:lstStyle/>
        <a:p>
          <a:endParaRPr lang="en-US"/>
        </a:p>
      </dgm:t>
    </dgm:pt>
    <dgm:pt modelId="{F52287B6-B42A-4C36-B326-F56E5019150E}" type="parTrans" cxnId="{A2C33B77-9CE0-42CE-984F-A8C6B4A152AC}">
      <dgm:prSet/>
      <dgm:spPr/>
      <dgm:t>
        <a:bodyPr/>
        <a:lstStyle/>
        <a:p>
          <a:endParaRPr lang="en-US"/>
        </a:p>
      </dgm:t>
    </dgm:pt>
    <dgm:pt modelId="{2049010C-7281-473A-9BB3-F158A14BFE17}">
      <dgm:prSet phldrT="[Text]" phldr="1"/>
      <dgm:spPr/>
      <dgm:t>
        <a:bodyPr/>
        <a:lstStyle/>
        <a:p>
          <a:pPr algn="l"/>
          <a:endParaRPr lang="en-US" dirty="0">
            <a:solidFill>
              <a:srgbClr val="002060"/>
            </a:solidFill>
          </a:endParaRPr>
        </a:p>
      </dgm:t>
    </dgm:pt>
    <dgm:pt modelId="{09F5889C-D5C3-49F2-B18E-5565DCB7CCA0}" type="sibTrans" cxnId="{53321E27-87C1-4EA4-96DC-C810EB348E33}">
      <dgm:prSet/>
      <dgm:spPr/>
      <dgm:t>
        <a:bodyPr/>
        <a:lstStyle/>
        <a:p>
          <a:endParaRPr lang="en-US"/>
        </a:p>
      </dgm:t>
    </dgm:pt>
    <dgm:pt modelId="{2B9817C3-9921-45CE-A911-C3C1D9B2944D}" type="parTrans" cxnId="{53321E27-87C1-4EA4-96DC-C810EB348E33}">
      <dgm:prSet/>
      <dgm:spPr/>
      <dgm:t>
        <a:bodyPr/>
        <a:lstStyle/>
        <a:p>
          <a:endParaRPr lang="en-US"/>
        </a:p>
      </dgm:t>
    </dgm:pt>
    <dgm:pt modelId="{32786763-F059-4B22-BE18-A99E9B7E3B9C}" type="pres">
      <dgm:prSet presAssocID="{A28CCACE-95A2-4ECE-8941-46833D316A34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9A3861-A256-4570-9C7D-9D42ECC0C392}" type="pres">
      <dgm:prSet presAssocID="{A28CCACE-95A2-4ECE-8941-46833D316A34}" presName="arrow" presStyleLbl="bgShp" presStyleIdx="0" presStyleCnt="1"/>
      <dgm:spPr/>
      <dgm:t>
        <a:bodyPr/>
        <a:lstStyle/>
        <a:p>
          <a:endParaRPr lang="en-US"/>
        </a:p>
      </dgm:t>
    </dgm:pt>
    <dgm:pt modelId="{E96CCFD4-60C4-44B1-BB57-64E5BCF1E267}" type="pres">
      <dgm:prSet presAssocID="{A28CCACE-95A2-4ECE-8941-46833D316A34}" presName="arrowDiagram4" presStyleCnt="0"/>
      <dgm:spPr/>
    </dgm:pt>
    <dgm:pt modelId="{A9BDB424-674C-4F63-B960-994CA4D5FDE7}" type="pres">
      <dgm:prSet presAssocID="{6D8A6696-92D8-47B9-A59C-CB97CF590299}" presName="bullet4a" presStyleLbl="node1" presStyleIdx="0" presStyleCnt="4"/>
      <dgm:spPr/>
    </dgm:pt>
    <dgm:pt modelId="{F2999DFF-F9AF-4602-8AD8-67C9E61DDD9D}" type="pres">
      <dgm:prSet presAssocID="{6D8A6696-92D8-47B9-A59C-CB97CF590299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D6F217-BBFF-407C-A165-754F9C67E179}" type="pres">
      <dgm:prSet presAssocID="{5EACB435-C473-4A22-A5BF-90F79188C6E9}" presName="bullet4b" presStyleLbl="node1" presStyleIdx="1" presStyleCnt="4"/>
      <dgm:spPr/>
    </dgm:pt>
    <dgm:pt modelId="{7E3281A6-2FCC-495F-ABD3-6C72E535820A}" type="pres">
      <dgm:prSet presAssocID="{5EACB435-C473-4A22-A5BF-90F79188C6E9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B7E011-CCAD-4FFE-9FFE-59EE99C22EF7}" type="pres">
      <dgm:prSet presAssocID="{4D7DDB1B-8DAB-4CC1-8982-8AFC15D58F0E}" presName="bullet4c" presStyleLbl="node1" presStyleIdx="2" presStyleCnt="4"/>
      <dgm:spPr/>
    </dgm:pt>
    <dgm:pt modelId="{A256C30D-309A-4057-B323-6679463DC765}" type="pres">
      <dgm:prSet presAssocID="{4D7DDB1B-8DAB-4CC1-8982-8AFC15D58F0E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528793-C45D-4055-87B5-531CE44F0D7D}" type="pres">
      <dgm:prSet presAssocID="{DF33AEE4-1E49-4F13-A336-D02A7E46B28D}" presName="bullet4d" presStyleLbl="node1" presStyleIdx="3" presStyleCnt="4"/>
      <dgm:spPr/>
    </dgm:pt>
    <dgm:pt modelId="{14C5CC76-8736-4573-BB1F-7B834D831D93}" type="pres">
      <dgm:prSet presAssocID="{DF33AEE4-1E49-4F13-A336-D02A7E46B28D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2C33B77-9CE0-42CE-984F-A8C6B4A152AC}" srcId="{5EACB435-C473-4A22-A5BF-90F79188C6E9}" destId="{BB70F745-F10A-47EE-91E3-09F1746369F0}" srcOrd="0" destOrd="0" parTransId="{F52287B6-B42A-4C36-B326-F56E5019150E}" sibTransId="{DF5B1B63-5DC2-46BC-A900-E3A0EB2C8604}"/>
    <dgm:cxn modelId="{786D2122-98C5-4BDF-BC2A-344D18C76479}" srcId="{A28CCACE-95A2-4ECE-8941-46833D316A34}" destId="{DF33AEE4-1E49-4F13-A336-D02A7E46B28D}" srcOrd="3" destOrd="0" parTransId="{83EC2B2A-4870-4A79-92F1-42AAEC321966}" sibTransId="{C934AAF3-3168-4F15-B75C-D3AA1B4424EA}"/>
    <dgm:cxn modelId="{B88F6AAB-7C7D-49FA-AEFF-5683BB53C6C7}" type="presOf" srcId="{2049010C-7281-473A-9BB3-F158A14BFE17}" destId="{7E3281A6-2FCC-495F-ABD3-6C72E535820A}" srcOrd="0" destOrd="2" presId="urn:microsoft.com/office/officeart/2005/8/layout/arrow2"/>
    <dgm:cxn modelId="{B8961CF5-FED7-4D58-BA1A-C0026C0983D9}" srcId="{A28CCACE-95A2-4ECE-8941-46833D316A34}" destId="{6D8A6696-92D8-47B9-A59C-CB97CF590299}" srcOrd="0" destOrd="0" parTransId="{0A91A488-C4B1-414C-BA2B-9B6939CCC11B}" sibTransId="{0C7A0C07-2468-4A18-B0F5-C0CBEA511172}"/>
    <dgm:cxn modelId="{26833367-672E-42F5-9BEF-665C151C27DB}" type="presOf" srcId="{4D7DDB1B-8DAB-4CC1-8982-8AFC15D58F0E}" destId="{A256C30D-309A-4057-B323-6679463DC765}" srcOrd="0" destOrd="0" presId="urn:microsoft.com/office/officeart/2005/8/layout/arrow2"/>
    <dgm:cxn modelId="{84A347FB-EEFD-4C2F-9232-E34FFB421CDD}" type="presOf" srcId="{BB70F745-F10A-47EE-91E3-09F1746369F0}" destId="{7E3281A6-2FCC-495F-ABD3-6C72E535820A}" srcOrd="0" destOrd="1" presId="urn:microsoft.com/office/officeart/2005/8/layout/arrow2"/>
    <dgm:cxn modelId="{82BA43B5-5108-4ABD-A507-147CCBEEE28F}" type="presOf" srcId="{EDBE3454-7B71-4733-94CF-32A943B48641}" destId="{A256C30D-309A-4057-B323-6679463DC765}" srcOrd="0" destOrd="1" presId="urn:microsoft.com/office/officeart/2005/8/layout/arrow2"/>
    <dgm:cxn modelId="{E676D09F-DFBB-4918-9A03-645DC19F6F05}" type="presOf" srcId="{CE371760-E80A-4855-865D-0839CF7E306F}" destId="{A256C30D-309A-4057-B323-6679463DC765}" srcOrd="0" destOrd="2" presId="urn:microsoft.com/office/officeart/2005/8/layout/arrow2"/>
    <dgm:cxn modelId="{46AE1DBF-101D-4937-8DD0-E5088B5FFF32}" srcId="{4D7DDB1B-8DAB-4CC1-8982-8AFC15D58F0E}" destId="{EDBE3454-7B71-4733-94CF-32A943B48641}" srcOrd="0" destOrd="0" parTransId="{24B9176A-CE8E-4594-9E46-A67952B07E29}" sibTransId="{82C24E89-F0A7-47B4-BCCE-62BD9E33F6A6}"/>
    <dgm:cxn modelId="{9308065F-2A1D-4F80-909C-63358BDDE38B}" srcId="{A28CCACE-95A2-4ECE-8941-46833D316A34}" destId="{4D7DDB1B-8DAB-4CC1-8982-8AFC15D58F0E}" srcOrd="2" destOrd="0" parTransId="{52897F97-063A-4CF8-87AF-04891ABDBC7F}" sibTransId="{C82FB8FE-ABC0-4B47-912D-B635C2481BBD}"/>
    <dgm:cxn modelId="{986A3712-FBCA-4D45-8D86-8465A2C6F2C3}" srcId="{6D8A6696-92D8-47B9-A59C-CB97CF590299}" destId="{E72E77AB-C503-480B-BF44-F972C824434B}" srcOrd="0" destOrd="0" parTransId="{6EBCA5EC-51BD-4985-AB5F-A1C9AF85F443}" sibTransId="{688C902D-E4F7-430A-9D59-AC8674AAE4BA}"/>
    <dgm:cxn modelId="{4F3E887A-BE48-41B5-A87B-E91D8887C200}" srcId="{4D7DDB1B-8DAB-4CC1-8982-8AFC15D58F0E}" destId="{CE371760-E80A-4855-865D-0839CF7E306F}" srcOrd="1" destOrd="0" parTransId="{FC1CC5ED-664E-42D4-9944-B390711A2EBE}" sibTransId="{2848EF8F-2AF1-446C-B131-CA0E7A737439}"/>
    <dgm:cxn modelId="{823DFE54-1C93-4DF5-9800-B800A2479DE7}" type="presOf" srcId="{E72E77AB-C503-480B-BF44-F972C824434B}" destId="{F2999DFF-F9AF-4602-8AD8-67C9E61DDD9D}" srcOrd="0" destOrd="1" presId="urn:microsoft.com/office/officeart/2005/8/layout/arrow2"/>
    <dgm:cxn modelId="{89D07F9E-9AE5-4CB0-B5FF-366C55B1C6F5}" srcId="{6D8A6696-92D8-47B9-A59C-CB97CF590299}" destId="{3BDBABE4-5C72-4ECF-AF54-E3E7D7FED502}" srcOrd="1" destOrd="0" parTransId="{53DF528A-91A8-4CA3-91ED-74B7FC039C41}" sibTransId="{0C28A32F-194A-40DA-A321-111C1552BA2E}"/>
    <dgm:cxn modelId="{C167A011-5884-432C-BC0C-3C2300DE0632}" type="presOf" srcId="{3BDBABE4-5C72-4ECF-AF54-E3E7D7FED502}" destId="{F2999DFF-F9AF-4602-8AD8-67C9E61DDD9D}" srcOrd="0" destOrd="2" presId="urn:microsoft.com/office/officeart/2005/8/layout/arrow2"/>
    <dgm:cxn modelId="{C5557CE0-5B1A-4C31-876C-E082BDC2E09D}" type="presOf" srcId="{6D8A6696-92D8-47B9-A59C-CB97CF590299}" destId="{F2999DFF-F9AF-4602-8AD8-67C9E61DDD9D}" srcOrd="0" destOrd="0" presId="urn:microsoft.com/office/officeart/2005/8/layout/arrow2"/>
    <dgm:cxn modelId="{53321E27-87C1-4EA4-96DC-C810EB348E33}" srcId="{5EACB435-C473-4A22-A5BF-90F79188C6E9}" destId="{2049010C-7281-473A-9BB3-F158A14BFE17}" srcOrd="1" destOrd="0" parTransId="{2B9817C3-9921-45CE-A911-C3C1D9B2944D}" sibTransId="{09F5889C-D5C3-49F2-B18E-5565DCB7CCA0}"/>
    <dgm:cxn modelId="{04AD7071-D348-47B8-8964-0A0A793BD059}" type="presOf" srcId="{A28CCACE-95A2-4ECE-8941-46833D316A34}" destId="{32786763-F059-4B22-BE18-A99E9B7E3B9C}" srcOrd="0" destOrd="0" presId="urn:microsoft.com/office/officeart/2005/8/layout/arrow2"/>
    <dgm:cxn modelId="{374BECAD-A5FA-4AC9-85AE-D605C004CB02}" srcId="{A28CCACE-95A2-4ECE-8941-46833D316A34}" destId="{5EACB435-C473-4A22-A5BF-90F79188C6E9}" srcOrd="1" destOrd="0" parTransId="{4D28AF66-9C01-4A6E-BDD4-F051163F72F4}" sibTransId="{33A4AB96-3340-49BB-836F-AE07317D8790}"/>
    <dgm:cxn modelId="{598ACA53-BA01-4883-8658-B3901B3EA160}" type="presOf" srcId="{DF33AEE4-1E49-4F13-A336-D02A7E46B28D}" destId="{14C5CC76-8736-4573-BB1F-7B834D831D93}" srcOrd="0" destOrd="0" presId="urn:microsoft.com/office/officeart/2005/8/layout/arrow2"/>
    <dgm:cxn modelId="{B9E9AE4A-F4E5-4948-954B-C7C6C2D36638}" type="presOf" srcId="{5EACB435-C473-4A22-A5BF-90F79188C6E9}" destId="{7E3281A6-2FCC-495F-ABD3-6C72E535820A}" srcOrd="0" destOrd="0" presId="urn:microsoft.com/office/officeart/2005/8/layout/arrow2"/>
    <dgm:cxn modelId="{6AFC03DA-3566-44A4-9DF2-1D5ABD63E9A2}" type="presParOf" srcId="{32786763-F059-4B22-BE18-A99E9B7E3B9C}" destId="{3E9A3861-A256-4570-9C7D-9D42ECC0C392}" srcOrd="0" destOrd="0" presId="urn:microsoft.com/office/officeart/2005/8/layout/arrow2"/>
    <dgm:cxn modelId="{C126403C-75AB-42CF-84CE-4F5566A6A12E}" type="presParOf" srcId="{32786763-F059-4B22-BE18-A99E9B7E3B9C}" destId="{E96CCFD4-60C4-44B1-BB57-64E5BCF1E267}" srcOrd="1" destOrd="0" presId="urn:microsoft.com/office/officeart/2005/8/layout/arrow2"/>
    <dgm:cxn modelId="{2BE8B7DA-0F1A-4354-8EE5-E3F243D26045}" type="presParOf" srcId="{E96CCFD4-60C4-44B1-BB57-64E5BCF1E267}" destId="{A9BDB424-674C-4F63-B960-994CA4D5FDE7}" srcOrd="0" destOrd="0" presId="urn:microsoft.com/office/officeart/2005/8/layout/arrow2"/>
    <dgm:cxn modelId="{5F9B0AA2-3658-4541-BC09-DCE5EB2D1DF3}" type="presParOf" srcId="{E96CCFD4-60C4-44B1-BB57-64E5BCF1E267}" destId="{F2999DFF-F9AF-4602-8AD8-67C9E61DDD9D}" srcOrd="1" destOrd="0" presId="urn:microsoft.com/office/officeart/2005/8/layout/arrow2"/>
    <dgm:cxn modelId="{ECD11A3F-B67B-45A1-B53A-BA13AB15E660}" type="presParOf" srcId="{E96CCFD4-60C4-44B1-BB57-64E5BCF1E267}" destId="{FAD6F217-BBFF-407C-A165-754F9C67E179}" srcOrd="2" destOrd="0" presId="urn:microsoft.com/office/officeart/2005/8/layout/arrow2"/>
    <dgm:cxn modelId="{A0EEA48E-9E16-4F17-BAF6-AA8A9D7E4E5F}" type="presParOf" srcId="{E96CCFD4-60C4-44B1-BB57-64E5BCF1E267}" destId="{7E3281A6-2FCC-495F-ABD3-6C72E535820A}" srcOrd="3" destOrd="0" presId="urn:microsoft.com/office/officeart/2005/8/layout/arrow2"/>
    <dgm:cxn modelId="{EF6235BC-632F-4FA1-AFB1-3DB8CCBF3BEB}" type="presParOf" srcId="{E96CCFD4-60C4-44B1-BB57-64E5BCF1E267}" destId="{7AB7E011-CCAD-4FFE-9FFE-59EE99C22EF7}" srcOrd="4" destOrd="0" presId="urn:microsoft.com/office/officeart/2005/8/layout/arrow2"/>
    <dgm:cxn modelId="{89C62108-9290-42E8-B264-009494EAADF7}" type="presParOf" srcId="{E96CCFD4-60C4-44B1-BB57-64E5BCF1E267}" destId="{A256C30D-309A-4057-B323-6679463DC765}" srcOrd="5" destOrd="0" presId="urn:microsoft.com/office/officeart/2005/8/layout/arrow2"/>
    <dgm:cxn modelId="{B6497A51-B0A2-476C-ACA6-0B9B953AD24A}" type="presParOf" srcId="{E96CCFD4-60C4-44B1-BB57-64E5BCF1E267}" destId="{60528793-C45D-4055-87B5-531CE44F0D7D}" srcOrd="6" destOrd="0" presId="urn:microsoft.com/office/officeart/2005/8/layout/arrow2"/>
    <dgm:cxn modelId="{BE3A48F5-C507-4E59-944F-758FEA95A32C}" type="presParOf" srcId="{E96CCFD4-60C4-44B1-BB57-64E5BCF1E267}" destId="{14C5CC76-8736-4573-BB1F-7B834D831D93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F925F84-C67D-4DB0-8219-2C8AA6F82211}" type="doc">
      <dgm:prSet loTypeId="urn:microsoft.com/office/officeart/2005/8/layout/cycle3" loCatId="cycle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A9188524-6E38-4391-BFE9-717F76172C85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1- نا امن سازی</a:t>
          </a:r>
          <a:endParaRPr lang="en-US" sz="1400" dirty="0">
            <a:cs typeface="B Titr" panose="00000700000000000000" pitchFamily="2" charset="-78"/>
          </a:endParaRPr>
        </a:p>
      </dgm:t>
    </dgm:pt>
    <dgm:pt modelId="{55CF176A-B81C-410B-B8F7-E435BF74BD29}" type="parTrans" cxnId="{3E05DD10-2F89-4B12-9605-8122FEF12303}">
      <dgm:prSet/>
      <dgm:spPr/>
      <dgm:t>
        <a:bodyPr/>
        <a:lstStyle/>
        <a:p>
          <a:endParaRPr lang="en-US"/>
        </a:p>
      </dgm:t>
    </dgm:pt>
    <dgm:pt modelId="{E77C5FF6-F886-4B7A-8CBF-DEBF38A2EACA}" type="sibTrans" cxnId="{3E05DD10-2F89-4B12-9605-8122FEF12303}">
      <dgm:prSet/>
      <dgm:spPr/>
      <dgm:t>
        <a:bodyPr/>
        <a:lstStyle/>
        <a:p>
          <a:endParaRPr lang="en-US"/>
        </a:p>
      </dgm:t>
    </dgm:pt>
    <dgm:pt modelId="{99D95C62-D1FC-487C-93A0-9AE715732A30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2-نا امید سازی</a:t>
          </a:r>
          <a:endParaRPr lang="en-US" sz="1400" dirty="0">
            <a:cs typeface="B Titr" panose="00000700000000000000" pitchFamily="2" charset="-78"/>
          </a:endParaRPr>
        </a:p>
      </dgm:t>
    </dgm:pt>
    <dgm:pt modelId="{0CCF2D28-727E-455B-B1DB-448514BAE27B}" type="parTrans" cxnId="{18E54597-544F-44CD-B62F-9557BE297A31}">
      <dgm:prSet/>
      <dgm:spPr/>
      <dgm:t>
        <a:bodyPr/>
        <a:lstStyle/>
        <a:p>
          <a:endParaRPr lang="en-US"/>
        </a:p>
      </dgm:t>
    </dgm:pt>
    <dgm:pt modelId="{1CA27F5F-ED9A-42A2-8C7A-2F58F9852381}" type="sibTrans" cxnId="{18E54597-544F-44CD-B62F-9557BE297A31}">
      <dgm:prSet/>
      <dgm:spPr/>
      <dgm:t>
        <a:bodyPr/>
        <a:lstStyle/>
        <a:p>
          <a:endParaRPr lang="en-US"/>
        </a:p>
      </dgm:t>
    </dgm:pt>
    <dgm:pt modelId="{CFD0B182-F4C6-4D89-B19C-F50925AA1D1C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3- بی اعتماد سازی</a:t>
          </a:r>
          <a:endParaRPr lang="en-US" sz="1400" dirty="0">
            <a:cs typeface="B Titr" panose="00000700000000000000" pitchFamily="2" charset="-78"/>
          </a:endParaRPr>
        </a:p>
      </dgm:t>
    </dgm:pt>
    <dgm:pt modelId="{6F5E3B4E-AFF4-4027-92B5-758BF6EF3AD6}" type="parTrans" cxnId="{63386741-17CF-4B26-BA46-32D0A1721893}">
      <dgm:prSet/>
      <dgm:spPr/>
      <dgm:t>
        <a:bodyPr/>
        <a:lstStyle/>
        <a:p>
          <a:endParaRPr lang="en-US"/>
        </a:p>
      </dgm:t>
    </dgm:pt>
    <dgm:pt modelId="{5BF15ED5-DB9B-42F6-A6BA-34A878282A20}" type="sibTrans" cxnId="{63386741-17CF-4B26-BA46-32D0A1721893}">
      <dgm:prSet/>
      <dgm:spPr/>
      <dgm:t>
        <a:bodyPr/>
        <a:lstStyle/>
        <a:p>
          <a:endParaRPr lang="en-US"/>
        </a:p>
      </dgm:t>
    </dgm:pt>
    <dgm:pt modelId="{5DC0B022-9B5A-4D68-9F17-5878DA18C68D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4-شرطی سازی</a:t>
          </a:r>
          <a:endParaRPr lang="en-US" sz="1400" dirty="0">
            <a:cs typeface="B Titr" panose="00000700000000000000" pitchFamily="2" charset="-78"/>
          </a:endParaRPr>
        </a:p>
      </dgm:t>
    </dgm:pt>
    <dgm:pt modelId="{B86F0FA5-17C2-4FF8-80D4-061C33F4BE83}" type="parTrans" cxnId="{E80D96CB-5C6B-47C4-8F5D-2DA9309326E3}">
      <dgm:prSet/>
      <dgm:spPr/>
      <dgm:t>
        <a:bodyPr/>
        <a:lstStyle/>
        <a:p>
          <a:endParaRPr lang="en-US"/>
        </a:p>
      </dgm:t>
    </dgm:pt>
    <dgm:pt modelId="{E521B7D8-4113-49A6-BD58-B3E577BD2BDC}" type="sibTrans" cxnId="{E80D96CB-5C6B-47C4-8F5D-2DA9309326E3}">
      <dgm:prSet/>
      <dgm:spPr/>
      <dgm:t>
        <a:bodyPr/>
        <a:lstStyle/>
        <a:p>
          <a:endParaRPr lang="en-US"/>
        </a:p>
      </dgm:t>
    </dgm:pt>
    <dgm:pt modelId="{4F0775AD-57DB-4886-89EE-424D3F7FD9F8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5- رقیب هراسی</a:t>
          </a:r>
          <a:endParaRPr lang="en-US" sz="1400" dirty="0">
            <a:cs typeface="B Titr" panose="00000700000000000000" pitchFamily="2" charset="-78"/>
          </a:endParaRPr>
        </a:p>
      </dgm:t>
    </dgm:pt>
    <dgm:pt modelId="{65A0DEF2-87DE-4BD5-A6D0-4CF6998B3440}" type="parTrans" cxnId="{47291A02-7802-4674-895C-EC50FB8F327B}">
      <dgm:prSet/>
      <dgm:spPr/>
      <dgm:t>
        <a:bodyPr/>
        <a:lstStyle/>
        <a:p>
          <a:endParaRPr lang="en-US"/>
        </a:p>
      </dgm:t>
    </dgm:pt>
    <dgm:pt modelId="{CEF73D14-72C3-4643-9F26-3E9CD15FEB32}" type="sibTrans" cxnId="{47291A02-7802-4674-895C-EC50FB8F327B}">
      <dgm:prSet/>
      <dgm:spPr/>
      <dgm:t>
        <a:bodyPr/>
        <a:lstStyle/>
        <a:p>
          <a:endParaRPr lang="en-US"/>
        </a:p>
      </dgm:t>
    </dgm:pt>
    <dgm:pt modelId="{D9899A09-C490-445E-9561-826739DACE4E}">
      <dgm:prSet phldrT="[Text]" custT="1"/>
      <dgm:spPr/>
      <dgm:t>
        <a:bodyPr/>
        <a:lstStyle/>
        <a:p>
          <a:r>
            <a:rPr lang="fa-IR" sz="1050" dirty="0" smtClean="0">
              <a:cs typeface="B Titr" panose="00000700000000000000" pitchFamily="2" charset="-78"/>
            </a:rPr>
            <a:t>6- دو قطبی سازی های کاذب و دروغین</a:t>
          </a:r>
          <a:endParaRPr lang="en-US" sz="1050" dirty="0">
            <a:cs typeface="B Titr" panose="00000700000000000000" pitchFamily="2" charset="-78"/>
          </a:endParaRPr>
        </a:p>
      </dgm:t>
    </dgm:pt>
    <dgm:pt modelId="{A3716E69-9959-4425-8064-B874EEF47812}" type="parTrans" cxnId="{F3E3A53E-1060-4F6C-BE27-F85A09405683}">
      <dgm:prSet/>
      <dgm:spPr/>
      <dgm:t>
        <a:bodyPr/>
        <a:lstStyle/>
        <a:p>
          <a:endParaRPr lang="en-US"/>
        </a:p>
      </dgm:t>
    </dgm:pt>
    <dgm:pt modelId="{C1BD58CB-60E5-44D4-A4D2-D12B72C02838}" type="sibTrans" cxnId="{F3E3A53E-1060-4F6C-BE27-F85A09405683}">
      <dgm:prSet/>
      <dgm:spPr/>
      <dgm:t>
        <a:bodyPr/>
        <a:lstStyle/>
        <a:p>
          <a:endParaRPr lang="en-US"/>
        </a:p>
      </dgm:t>
    </dgm:pt>
    <dgm:pt modelId="{00BBCC69-4EDD-4CE4-ACE0-1A8E279C4B31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7- تخریب</a:t>
          </a:r>
          <a:endParaRPr lang="en-US" sz="1400" dirty="0">
            <a:cs typeface="B Titr" panose="00000700000000000000" pitchFamily="2" charset="-78"/>
          </a:endParaRPr>
        </a:p>
      </dgm:t>
    </dgm:pt>
    <dgm:pt modelId="{486F7EA5-E60B-4DB1-907B-BB96B458A892}" type="parTrans" cxnId="{ED2CBC55-CE54-45B0-BEF7-AE0A1BCAEFF2}">
      <dgm:prSet/>
      <dgm:spPr/>
      <dgm:t>
        <a:bodyPr/>
        <a:lstStyle/>
        <a:p>
          <a:endParaRPr lang="en-US"/>
        </a:p>
      </dgm:t>
    </dgm:pt>
    <dgm:pt modelId="{1820C4FE-1FC5-450B-9C8A-D9670F5DA7FE}" type="sibTrans" cxnId="{ED2CBC55-CE54-45B0-BEF7-AE0A1BCAEFF2}">
      <dgm:prSet/>
      <dgm:spPr/>
      <dgm:t>
        <a:bodyPr/>
        <a:lstStyle/>
        <a:p>
          <a:endParaRPr lang="en-US"/>
        </a:p>
      </dgm:t>
    </dgm:pt>
    <dgm:pt modelId="{6FA0375E-40CD-41C5-B4E2-6FA2AA2F94BF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8- تحریف</a:t>
          </a:r>
          <a:endParaRPr lang="en-US" sz="1400" dirty="0">
            <a:cs typeface="B Titr" panose="00000700000000000000" pitchFamily="2" charset="-78"/>
          </a:endParaRPr>
        </a:p>
      </dgm:t>
    </dgm:pt>
    <dgm:pt modelId="{949E217B-7F02-432F-8D0A-F72F1F137F4B}" type="parTrans" cxnId="{C2BD3BDB-C90A-4D7A-9E71-6F487AAFC212}">
      <dgm:prSet/>
      <dgm:spPr/>
      <dgm:t>
        <a:bodyPr/>
        <a:lstStyle/>
        <a:p>
          <a:endParaRPr lang="en-US"/>
        </a:p>
      </dgm:t>
    </dgm:pt>
    <dgm:pt modelId="{C006D5FE-D5EB-4477-9FF6-3A563676E4D3}" type="sibTrans" cxnId="{C2BD3BDB-C90A-4D7A-9E71-6F487AAFC212}">
      <dgm:prSet/>
      <dgm:spPr/>
      <dgm:t>
        <a:bodyPr/>
        <a:lstStyle/>
        <a:p>
          <a:endParaRPr lang="en-US"/>
        </a:p>
      </dgm:t>
    </dgm:pt>
    <dgm:pt modelId="{EF20663F-D5AB-45F9-B704-1F4A5987E471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9- تحریم</a:t>
          </a:r>
          <a:endParaRPr lang="en-US" sz="1400" dirty="0">
            <a:cs typeface="B Titr" panose="00000700000000000000" pitchFamily="2" charset="-78"/>
          </a:endParaRPr>
        </a:p>
      </dgm:t>
    </dgm:pt>
    <dgm:pt modelId="{B3E3A491-0520-4B49-9EF8-1BBE6C2D6966}" type="parTrans" cxnId="{6C2DB17D-1324-4183-9583-5400AE24D1CA}">
      <dgm:prSet/>
      <dgm:spPr/>
      <dgm:t>
        <a:bodyPr/>
        <a:lstStyle/>
        <a:p>
          <a:endParaRPr lang="en-US"/>
        </a:p>
      </dgm:t>
    </dgm:pt>
    <dgm:pt modelId="{55F73F92-6933-41E2-8375-9EE003B95769}" type="sibTrans" cxnId="{6C2DB17D-1324-4183-9583-5400AE24D1CA}">
      <dgm:prSet/>
      <dgm:spPr/>
      <dgm:t>
        <a:bodyPr/>
        <a:lstStyle/>
        <a:p>
          <a:endParaRPr lang="en-US"/>
        </a:p>
      </dgm:t>
    </dgm:pt>
    <dgm:pt modelId="{EFBBC3FB-2CAD-496C-9F7E-6FB5633D5F10}">
      <dgm:prSet phldrT="[Text]" custT="1"/>
      <dgm:spPr/>
      <dgm:t>
        <a:bodyPr/>
        <a:lstStyle/>
        <a:p>
          <a:r>
            <a:rPr lang="fa-IR" sz="1400" dirty="0" smtClean="0">
              <a:cs typeface="B Titr" panose="00000700000000000000" pitchFamily="2" charset="-78"/>
            </a:rPr>
            <a:t>10- تهدید</a:t>
          </a:r>
          <a:endParaRPr lang="en-US" sz="1400" dirty="0">
            <a:cs typeface="B Titr" panose="00000700000000000000" pitchFamily="2" charset="-78"/>
          </a:endParaRPr>
        </a:p>
      </dgm:t>
    </dgm:pt>
    <dgm:pt modelId="{11648F68-D642-4683-B253-65182CD7AE9E}" type="parTrans" cxnId="{3A401400-67BE-4773-B376-A2EA872C9D54}">
      <dgm:prSet/>
      <dgm:spPr/>
      <dgm:t>
        <a:bodyPr/>
        <a:lstStyle/>
        <a:p>
          <a:endParaRPr lang="en-US"/>
        </a:p>
      </dgm:t>
    </dgm:pt>
    <dgm:pt modelId="{C0B616B0-851B-4EE7-BE97-FF8A60E3D3EE}" type="sibTrans" cxnId="{3A401400-67BE-4773-B376-A2EA872C9D54}">
      <dgm:prSet/>
      <dgm:spPr/>
      <dgm:t>
        <a:bodyPr/>
        <a:lstStyle/>
        <a:p>
          <a:endParaRPr lang="en-US"/>
        </a:p>
      </dgm:t>
    </dgm:pt>
    <dgm:pt modelId="{FFCCBED3-626D-46B8-BE12-87BB0D7CEAD0}" type="pres">
      <dgm:prSet presAssocID="{8F925F84-C67D-4DB0-8219-2C8AA6F8221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A4A720-218C-4887-B9F1-2C17708808E7}" type="pres">
      <dgm:prSet presAssocID="{8F925F84-C67D-4DB0-8219-2C8AA6F82211}" presName="cycle" presStyleCnt="0"/>
      <dgm:spPr/>
    </dgm:pt>
    <dgm:pt modelId="{E1CBAC52-4D22-4CA4-8BAC-C447F1844DFC}" type="pres">
      <dgm:prSet presAssocID="{A9188524-6E38-4391-BFE9-717F76172C85}" presName="nodeFirst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3E1F70-D54C-4B3C-84C8-3F0824F26367}" type="pres">
      <dgm:prSet presAssocID="{E77C5FF6-F886-4B7A-8CBF-DEBF38A2EACA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60A5949F-BE4E-49A3-A8B5-5326FB11B4FF}" type="pres">
      <dgm:prSet presAssocID="{99D95C62-D1FC-487C-93A0-9AE715732A30}" presName="nodeFollowingNodes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1039F4-9D7F-4AF6-9F67-4D2C4ABE1F1D}" type="pres">
      <dgm:prSet presAssocID="{CFD0B182-F4C6-4D89-B19C-F50925AA1D1C}" presName="nodeFollowingNodes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E74CD7-7F8E-46B8-A3E7-26C85418B3D6}" type="pres">
      <dgm:prSet presAssocID="{5DC0B022-9B5A-4D68-9F17-5878DA18C68D}" presName="nodeFollowingNodes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4E8A2B-76D5-41F0-920B-A45219ED5003}" type="pres">
      <dgm:prSet presAssocID="{4F0775AD-57DB-4886-89EE-424D3F7FD9F8}" presName="nodeFollowingNodes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06A1C1-EB29-4EDA-B206-0410942D34EC}" type="pres">
      <dgm:prSet presAssocID="{D9899A09-C490-445E-9561-826739DACE4E}" presName="nodeFollowingNodes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D33D5F-61DD-474F-A427-CA2F0125C0DD}" type="pres">
      <dgm:prSet presAssocID="{00BBCC69-4EDD-4CE4-ACE0-1A8E279C4B31}" presName="nodeFollowingNodes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3BBF3A-CCE4-4040-AE55-F4B6E1EBE173}" type="pres">
      <dgm:prSet presAssocID="{6FA0375E-40CD-41C5-B4E2-6FA2AA2F94BF}" presName="nodeFollowingNodes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6BE7D6-9E2B-4997-B3A7-3443D749314E}" type="pres">
      <dgm:prSet presAssocID="{EF20663F-D5AB-45F9-B704-1F4A5987E471}" presName="nodeFollowingNodes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52A0C8-E162-4BB7-8ADE-1074CE92EE95}" type="pres">
      <dgm:prSet presAssocID="{EFBBC3FB-2CAD-496C-9F7E-6FB5633D5F10}" presName="nodeFollowingNodes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9222BE1-9475-4520-895D-D2D0050EA69C}" type="presOf" srcId="{EF20663F-D5AB-45F9-B704-1F4A5987E471}" destId="{1F6BE7D6-9E2B-4997-B3A7-3443D749314E}" srcOrd="0" destOrd="0" presId="urn:microsoft.com/office/officeart/2005/8/layout/cycle3"/>
    <dgm:cxn modelId="{3E05DD10-2F89-4B12-9605-8122FEF12303}" srcId="{8F925F84-C67D-4DB0-8219-2C8AA6F82211}" destId="{A9188524-6E38-4391-BFE9-717F76172C85}" srcOrd="0" destOrd="0" parTransId="{55CF176A-B81C-410B-B8F7-E435BF74BD29}" sibTransId="{E77C5FF6-F886-4B7A-8CBF-DEBF38A2EACA}"/>
    <dgm:cxn modelId="{685510B5-AED6-4A8F-BDE3-23465897A2D4}" type="presOf" srcId="{5DC0B022-9B5A-4D68-9F17-5878DA18C68D}" destId="{06E74CD7-7F8E-46B8-A3E7-26C85418B3D6}" srcOrd="0" destOrd="0" presId="urn:microsoft.com/office/officeart/2005/8/layout/cycle3"/>
    <dgm:cxn modelId="{055D5A6C-F911-4AF3-82A4-DD8828D82BA7}" type="presOf" srcId="{8F925F84-C67D-4DB0-8219-2C8AA6F82211}" destId="{FFCCBED3-626D-46B8-BE12-87BB0D7CEAD0}" srcOrd="0" destOrd="0" presId="urn:microsoft.com/office/officeart/2005/8/layout/cycle3"/>
    <dgm:cxn modelId="{E45EFEC5-C066-47E8-BB09-9CADB4DA2D40}" type="presOf" srcId="{EFBBC3FB-2CAD-496C-9F7E-6FB5633D5F10}" destId="{1552A0C8-E162-4BB7-8ADE-1074CE92EE95}" srcOrd="0" destOrd="0" presId="urn:microsoft.com/office/officeart/2005/8/layout/cycle3"/>
    <dgm:cxn modelId="{9F817FC6-77C3-4544-9EBB-4C95FC9DFEFD}" type="presOf" srcId="{D9899A09-C490-445E-9561-826739DACE4E}" destId="{9A06A1C1-EB29-4EDA-B206-0410942D34EC}" srcOrd="0" destOrd="0" presId="urn:microsoft.com/office/officeart/2005/8/layout/cycle3"/>
    <dgm:cxn modelId="{18E54597-544F-44CD-B62F-9557BE297A31}" srcId="{8F925F84-C67D-4DB0-8219-2C8AA6F82211}" destId="{99D95C62-D1FC-487C-93A0-9AE715732A30}" srcOrd="1" destOrd="0" parTransId="{0CCF2D28-727E-455B-B1DB-448514BAE27B}" sibTransId="{1CA27F5F-ED9A-42A2-8C7A-2F58F9852381}"/>
    <dgm:cxn modelId="{3A401400-67BE-4773-B376-A2EA872C9D54}" srcId="{8F925F84-C67D-4DB0-8219-2C8AA6F82211}" destId="{EFBBC3FB-2CAD-496C-9F7E-6FB5633D5F10}" srcOrd="9" destOrd="0" parTransId="{11648F68-D642-4683-B253-65182CD7AE9E}" sibTransId="{C0B616B0-851B-4EE7-BE97-FF8A60E3D3EE}"/>
    <dgm:cxn modelId="{ED2CBC55-CE54-45B0-BEF7-AE0A1BCAEFF2}" srcId="{8F925F84-C67D-4DB0-8219-2C8AA6F82211}" destId="{00BBCC69-4EDD-4CE4-ACE0-1A8E279C4B31}" srcOrd="6" destOrd="0" parTransId="{486F7EA5-E60B-4DB1-907B-BB96B458A892}" sibTransId="{1820C4FE-1FC5-450B-9C8A-D9670F5DA7FE}"/>
    <dgm:cxn modelId="{47291A02-7802-4674-895C-EC50FB8F327B}" srcId="{8F925F84-C67D-4DB0-8219-2C8AA6F82211}" destId="{4F0775AD-57DB-4886-89EE-424D3F7FD9F8}" srcOrd="4" destOrd="0" parTransId="{65A0DEF2-87DE-4BD5-A6D0-4CF6998B3440}" sibTransId="{CEF73D14-72C3-4643-9F26-3E9CD15FEB32}"/>
    <dgm:cxn modelId="{46D2407E-DA73-4C60-B5CC-666FBF218DB9}" type="presOf" srcId="{00BBCC69-4EDD-4CE4-ACE0-1A8E279C4B31}" destId="{1CD33D5F-61DD-474F-A427-CA2F0125C0DD}" srcOrd="0" destOrd="0" presId="urn:microsoft.com/office/officeart/2005/8/layout/cycle3"/>
    <dgm:cxn modelId="{63386741-17CF-4B26-BA46-32D0A1721893}" srcId="{8F925F84-C67D-4DB0-8219-2C8AA6F82211}" destId="{CFD0B182-F4C6-4D89-B19C-F50925AA1D1C}" srcOrd="2" destOrd="0" parTransId="{6F5E3B4E-AFF4-4027-92B5-758BF6EF3AD6}" sibTransId="{5BF15ED5-DB9B-42F6-A6BA-34A878282A20}"/>
    <dgm:cxn modelId="{BAFD7585-7F54-4FBF-905D-8A341D2D23DB}" type="presOf" srcId="{99D95C62-D1FC-487C-93A0-9AE715732A30}" destId="{60A5949F-BE4E-49A3-A8B5-5326FB11B4FF}" srcOrd="0" destOrd="0" presId="urn:microsoft.com/office/officeart/2005/8/layout/cycle3"/>
    <dgm:cxn modelId="{86A70F21-1F4A-40C2-8BC4-20D9CA70C4A8}" type="presOf" srcId="{A9188524-6E38-4391-BFE9-717F76172C85}" destId="{E1CBAC52-4D22-4CA4-8BAC-C447F1844DFC}" srcOrd="0" destOrd="0" presId="urn:microsoft.com/office/officeart/2005/8/layout/cycle3"/>
    <dgm:cxn modelId="{F3E3A53E-1060-4F6C-BE27-F85A09405683}" srcId="{8F925F84-C67D-4DB0-8219-2C8AA6F82211}" destId="{D9899A09-C490-445E-9561-826739DACE4E}" srcOrd="5" destOrd="0" parTransId="{A3716E69-9959-4425-8064-B874EEF47812}" sibTransId="{C1BD58CB-60E5-44D4-A4D2-D12B72C02838}"/>
    <dgm:cxn modelId="{E5E42B30-85C8-4003-B890-F279A3A9DB52}" type="presOf" srcId="{6FA0375E-40CD-41C5-B4E2-6FA2AA2F94BF}" destId="{1E3BBF3A-CCE4-4040-AE55-F4B6E1EBE173}" srcOrd="0" destOrd="0" presId="urn:microsoft.com/office/officeart/2005/8/layout/cycle3"/>
    <dgm:cxn modelId="{6C2DB17D-1324-4183-9583-5400AE24D1CA}" srcId="{8F925F84-C67D-4DB0-8219-2C8AA6F82211}" destId="{EF20663F-D5AB-45F9-B704-1F4A5987E471}" srcOrd="8" destOrd="0" parTransId="{B3E3A491-0520-4B49-9EF8-1BBE6C2D6966}" sibTransId="{55F73F92-6933-41E2-8375-9EE003B95769}"/>
    <dgm:cxn modelId="{E80D96CB-5C6B-47C4-8F5D-2DA9309326E3}" srcId="{8F925F84-C67D-4DB0-8219-2C8AA6F82211}" destId="{5DC0B022-9B5A-4D68-9F17-5878DA18C68D}" srcOrd="3" destOrd="0" parTransId="{B86F0FA5-17C2-4FF8-80D4-061C33F4BE83}" sibTransId="{E521B7D8-4113-49A6-BD58-B3E577BD2BDC}"/>
    <dgm:cxn modelId="{9423D5D7-9322-4BC8-9584-C1D41DA31D14}" type="presOf" srcId="{4F0775AD-57DB-4886-89EE-424D3F7FD9F8}" destId="{024E8A2B-76D5-41F0-920B-A45219ED5003}" srcOrd="0" destOrd="0" presId="urn:microsoft.com/office/officeart/2005/8/layout/cycle3"/>
    <dgm:cxn modelId="{C2BD3BDB-C90A-4D7A-9E71-6F487AAFC212}" srcId="{8F925F84-C67D-4DB0-8219-2C8AA6F82211}" destId="{6FA0375E-40CD-41C5-B4E2-6FA2AA2F94BF}" srcOrd="7" destOrd="0" parTransId="{949E217B-7F02-432F-8D0A-F72F1F137F4B}" sibTransId="{C006D5FE-D5EB-4477-9FF6-3A563676E4D3}"/>
    <dgm:cxn modelId="{8976EA35-9952-476E-BCF1-37D6A287909A}" type="presOf" srcId="{CFD0B182-F4C6-4D89-B19C-F50925AA1D1C}" destId="{1A1039F4-9D7F-4AF6-9F67-4D2C4ABE1F1D}" srcOrd="0" destOrd="0" presId="urn:microsoft.com/office/officeart/2005/8/layout/cycle3"/>
    <dgm:cxn modelId="{B9B67F35-BAF1-4BB8-A42E-06A626F4933A}" type="presOf" srcId="{E77C5FF6-F886-4B7A-8CBF-DEBF38A2EACA}" destId="{D53E1F70-D54C-4B3C-84C8-3F0824F26367}" srcOrd="0" destOrd="0" presId="urn:microsoft.com/office/officeart/2005/8/layout/cycle3"/>
    <dgm:cxn modelId="{915F4DDF-04F4-4F48-B6BD-C7A91A2FB459}" type="presParOf" srcId="{FFCCBED3-626D-46B8-BE12-87BB0D7CEAD0}" destId="{84A4A720-218C-4887-B9F1-2C17708808E7}" srcOrd="0" destOrd="0" presId="urn:microsoft.com/office/officeart/2005/8/layout/cycle3"/>
    <dgm:cxn modelId="{2F68FD4A-C5A3-4B6F-B4C0-C3E3ECD2AE23}" type="presParOf" srcId="{84A4A720-218C-4887-B9F1-2C17708808E7}" destId="{E1CBAC52-4D22-4CA4-8BAC-C447F1844DFC}" srcOrd="0" destOrd="0" presId="urn:microsoft.com/office/officeart/2005/8/layout/cycle3"/>
    <dgm:cxn modelId="{C66AA44D-2A5B-41E2-8C3E-9B5C18F125E5}" type="presParOf" srcId="{84A4A720-218C-4887-B9F1-2C17708808E7}" destId="{D53E1F70-D54C-4B3C-84C8-3F0824F26367}" srcOrd="1" destOrd="0" presId="urn:microsoft.com/office/officeart/2005/8/layout/cycle3"/>
    <dgm:cxn modelId="{F2D9B4F7-BA01-4253-B7A0-6043876E1880}" type="presParOf" srcId="{84A4A720-218C-4887-B9F1-2C17708808E7}" destId="{60A5949F-BE4E-49A3-A8B5-5326FB11B4FF}" srcOrd="2" destOrd="0" presId="urn:microsoft.com/office/officeart/2005/8/layout/cycle3"/>
    <dgm:cxn modelId="{3813D7F3-60F3-48BC-939F-8E2BCFA1EC77}" type="presParOf" srcId="{84A4A720-218C-4887-B9F1-2C17708808E7}" destId="{1A1039F4-9D7F-4AF6-9F67-4D2C4ABE1F1D}" srcOrd="3" destOrd="0" presId="urn:microsoft.com/office/officeart/2005/8/layout/cycle3"/>
    <dgm:cxn modelId="{E4887BB3-AF15-42A5-AAA4-63A64517965F}" type="presParOf" srcId="{84A4A720-218C-4887-B9F1-2C17708808E7}" destId="{06E74CD7-7F8E-46B8-A3E7-26C85418B3D6}" srcOrd="4" destOrd="0" presId="urn:microsoft.com/office/officeart/2005/8/layout/cycle3"/>
    <dgm:cxn modelId="{521EEACE-232B-4383-BD35-0756A3BEFCA5}" type="presParOf" srcId="{84A4A720-218C-4887-B9F1-2C17708808E7}" destId="{024E8A2B-76D5-41F0-920B-A45219ED5003}" srcOrd="5" destOrd="0" presId="urn:microsoft.com/office/officeart/2005/8/layout/cycle3"/>
    <dgm:cxn modelId="{4BA392E5-0EBD-48C0-B25B-DC4399A7D786}" type="presParOf" srcId="{84A4A720-218C-4887-B9F1-2C17708808E7}" destId="{9A06A1C1-EB29-4EDA-B206-0410942D34EC}" srcOrd="6" destOrd="0" presId="urn:microsoft.com/office/officeart/2005/8/layout/cycle3"/>
    <dgm:cxn modelId="{40E34F63-B7DE-4CC6-A2DA-6DFD72576E30}" type="presParOf" srcId="{84A4A720-218C-4887-B9F1-2C17708808E7}" destId="{1CD33D5F-61DD-474F-A427-CA2F0125C0DD}" srcOrd="7" destOrd="0" presId="urn:microsoft.com/office/officeart/2005/8/layout/cycle3"/>
    <dgm:cxn modelId="{C99F9006-F5E2-499E-B805-33DA53A30605}" type="presParOf" srcId="{84A4A720-218C-4887-B9F1-2C17708808E7}" destId="{1E3BBF3A-CCE4-4040-AE55-F4B6E1EBE173}" srcOrd="8" destOrd="0" presId="urn:microsoft.com/office/officeart/2005/8/layout/cycle3"/>
    <dgm:cxn modelId="{3336411A-D857-46B4-BD57-8D56C6CD1D75}" type="presParOf" srcId="{84A4A720-218C-4887-B9F1-2C17708808E7}" destId="{1F6BE7D6-9E2B-4997-B3A7-3443D749314E}" srcOrd="9" destOrd="0" presId="urn:microsoft.com/office/officeart/2005/8/layout/cycle3"/>
    <dgm:cxn modelId="{4E913554-808D-4581-BDF0-823169BA7449}" type="presParOf" srcId="{84A4A720-218C-4887-B9F1-2C17708808E7}" destId="{1552A0C8-E162-4BB7-8ADE-1074CE92EE95}" srcOrd="1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92D80AF-436B-4E72-8AF8-2FE93EA6325D}" type="doc">
      <dgm:prSet loTypeId="urn:microsoft.com/office/officeart/2005/8/layout/equation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432E4B-CFBD-4AB4-A8E0-CC14C744D307}">
      <dgm:prSet phldrT="[Text]" custT="1"/>
      <dgm:spPr/>
      <dgm:t>
        <a:bodyPr/>
        <a:lstStyle/>
        <a:p>
          <a:r>
            <a:rPr lang="fa-IR" sz="3200" b="1" dirty="0" smtClean="0">
              <a:cs typeface="B Nazanin" pitchFamily="2" charset="-78"/>
            </a:rPr>
            <a:t>وجود وحدت و چرایی</a:t>
          </a:r>
          <a:endParaRPr lang="en-US" sz="3200" b="1" dirty="0">
            <a:cs typeface="B Nazanin" pitchFamily="2" charset="-78"/>
          </a:endParaRPr>
        </a:p>
      </dgm:t>
    </dgm:pt>
    <dgm:pt modelId="{A28B3595-65B6-4A4A-ADD0-CCE9C81D642F}" type="parTrans" cxnId="{0DE570FB-A24F-4617-ADD4-C5E3E24A6F6F}">
      <dgm:prSet/>
      <dgm:spPr/>
      <dgm:t>
        <a:bodyPr/>
        <a:lstStyle/>
        <a:p>
          <a:endParaRPr lang="en-US"/>
        </a:p>
      </dgm:t>
    </dgm:pt>
    <dgm:pt modelId="{65FF9754-9F78-4D31-B7A6-51290757CD14}" type="sibTrans" cxnId="{0DE570FB-A24F-4617-ADD4-C5E3E24A6F6F}">
      <dgm:prSet/>
      <dgm:spPr/>
      <dgm:t>
        <a:bodyPr/>
        <a:lstStyle/>
        <a:p>
          <a:pPr rtl="1"/>
          <a:endParaRPr lang="en-US"/>
        </a:p>
      </dgm:t>
    </dgm:pt>
    <dgm:pt modelId="{63A58543-4F25-4D1A-A0AC-AE8DC77C2206}">
      <dgm:prSet phldrT="[Text]" custT="1"/>
      <dgm:spPr/>
      <dgm:t>
        <a:bodyPr/>
        <a:lstStyle/>
        <a:p>
          <a:r>
            <a:rPr lang="fa-IR" sz="3200" b="1" dirty="0" smtClean="0">
              <a:cs typeface="B Nazanin" pitchFamily="2" charset="-78"/>
            </a:rPr>
            <a:t>دوقطبی سازی ممنوع</a:t>
          </a:r>
          <a:endParaRPr lang="en-US" sz="3200" b="1" dirty="0">
            <a:cs typeface="B Nazanin" pitchFamily="2" charset="-78"/>
          </a:endParaRPr>
        </a:p>
      </dgm:t>
    </dgm:pt>
    <dgm:pt modelId="{629C4556-F014-4A4A-8480-495AF1780F77}" type="parTrans" cxnId="{10C17F7B-1597-461A-9AA7-B1379A685F31}">
      <dgm:prSet/>
      <dgm:spPr/>
      <dgm:t>
        <a:bodyPr/>
        <a:lstStyle/>
        <a:p>
          <a:endParaRPr lang="en-US"/>
        </a:p>
      </dgm:t>
    </dgm:pt>
    <dgm:pt modelId="{5154F8DB-8E88-401C-9023-D03358CB9595}" type="sibTrans" cxnId="{10C17F7B-1597-461A-9AA7-B1379A685F31}">
      <dgm:prSet/>
      <dgm:spPr/>
      <dgm:t>
        <a:bodyPr/>
        <a:lstStyle/>
        <a:p>
          <a:endParaRPr lang="en-US"/>
        </a:p>
      </dgm:t>
    </dgm:pt>
    <dgm:pt modelId="{10F4F126-0F73-4AD0-A459-CDF84FFFF6AC}">
      <dgm:prSet phldrT="[Text]" custT="1"/>
      <dgm:spPr/>
      <dgm:t>
        <a:bodyPr/>
        <a:lstStyle/>
        <a:p>
          <a:r>
            <a:rPr lang="fa-IR" sz="2000" b="1" dirty="0" smtClean="0">
              <a:cs typeface="B Nazanin" pitchFamily="2" charset="-78"/>
            </a:rPr>
            <a:t>هدف </a:t>
          </a:r>
        </a:p>
        <a:p>
          <a:r>
            <a:rPr lang="fa-IR" sz="2000" b="1" dirty="0" smtClean="0">
              <a:cs typeface="B Nazanin" pitchFamily="2" charset="-78"/>
            </a:rPr>
            <a:t>جذب حداکثری و دفع حداقلی</a:t>
          </a:r>
          <a:endParaRPr lang="en-US" sz="2000" b="1" dirty="0">
            <a:cs typeface="B Nazanin" pitchFamily="2" charset="-78"/>
          </a:endParaRPr>
        </a:p>
      </dgm:t>
    </dgm:pt>
    <dgm:pt modelId="{E64C8B74-493D-48E5-B19C-49EC21D80537}" type="parTrans" cxnId="{C6F2B797-9A87-4F7F-81E5-5A97CEEBA433}">
      <dgm:prSet/>
      <dgm:spPr/>
      <dgm:t>
        <a:bodyPr/>
        <a:lstStyle/>
        <a:p>
          <a:endParaRPr lang="en-US"/>
        </a:p>
      </dgm:t>
    </dgm:pt>
    <dgm:pt modelId="{682F4734-C74A-4225-93D1-6BB25665C5D5}" type="sibTrans" cxnId="{C6F2B797-9A87-4F7F-81E5-5A97CEEBA433}">
      <dgm:prSet/>
      <dgm:spPr/>
      <dgm:t>
        <a:bodyPr/>
        <a:lstStyle/>
        <a:p>
          <a:endParaRPr lang="en-US"/>
        </a:p>
      </dgm:t>
    </dgm:pt>
    <dgm:pt modelId="{CFAD14D3-71D1-46EC-9D35-26982B0BC821}">
      <dgm:prSet/>
      <dgm:spPr/>
      <dgm:t>
        <a:bodyPr/>
        <a:lstStyle/>
        <a:p>
          <a:r>
            <a:rPr lang="fa-IR" dirty="0" smtClean="0"/>
            <a:t>چرایی و فلسفه حضور حداکثری</a:t>
          </a:r>
          <a:endParaRPr lang="en-US" dirty="0"/>
        </a:p>
      </dgm:t>
    </dgm:pt>
    <dgm:pt modelId="{C4681B9D-0049-46F6-B36B-A18F9DC1C720}" type="parTrans" cxnId="{737C2044-1F14-4534-8804-7C033A7E723E}">
      <dgm:prSet/>
      <dgm:spPr/>
      <dgm:t>
        <a:bodyPr/>
        <a:lstStyle/>
        <a:p>
          <a:endParaRPr lang="en-US"/>
        </a:p>
      </dgm:t>
    </dgm:pt>
    <dgm:pt modelId="{F33907B3-7873-44D1-B078-429DC31658F6}" type="sibTrans" cxnId="{737C2044-1F14-4534-8804-7C033A7E723E}">
      <dgm:prSet/>
      <dgm:spPr/>
      <dgm:t>
        <a:bodyPr/>
        <a:lstStyle/>
        <a:p>
          <a:pPr rtl="1"/>
          <a:endParaRPr lang="en-US"/>
        </a:p>
      </dgm:t>
    </dgm:pt>
    <dgm:pt modelId="{CB7E17E1-5838-44C4-BF7C-1054B1902968}">
      <dgm:prSet custT="1"/>
      <dgm:spPr/>
      <dgm:t>
        <a:bodyPr/>
        <a:lstStyle/>
        <a:p>
          <a:r>
            <a:rPr lang="fa-IR" sz="3200" b="1" dirty="0" smtClean="0">
              <a:solidFill>
                <a:srgbClr val="FF0000"/>
              </a:solidFill>
              <a:cs typeface="B Nazanin" pitchFamily="2" charset="-78"/>
            </a:rPr>
            <a:t>جمع بندی</a:t>
          </a:r>
          <a:endParaRPr lang="en-US" sz="3200" b="1" dirty="0">
            <a:solidFill>
              <a:srgbClr val="FF0000"/>
            </a:solidFill>
            <a:cs typeface="B Nazanin" pitchFamily="2" charset="-78"/>
          </a:endParaRPr>
        </a:p>
      </dgm:t>
    </dgm:pt>
    <dgm:pt modelId="{3B966CC9-3D1F-4A18-88D5-D62C5F18F12C}" type="parTrans" cxnId="{485E084D-0168-4857-B37B-53C67BD39503}">
      <dgm:prSet/>
      <dgm:spPr/>
      <dgm:t>
        <a:bodyPr/>
        <a:lstStyle/>
        <a:p>
          <a:endParaRPr lang="en-US"/>
        </a:p>
      </dgm:t>
    </dgm:pt>
    <dgm:pt modelId="{994DD67F-B162-43F4-B651-BD1A3D105D3A}" type="sibTrans" cxnId="{485E084D-0168-4857-B37B-53C67BD39503}">
      <dgm:prSet/>
      <dgm:spPr/>
      <dgm:t>
        <a:bodyPr/>
        <a:lstStyle/>
        <a:p>
          <a:endParaRPr lang="en-US"/>
        </a:p>
      </dgm:t>
    </dgm:pt>
    <dgm:pt modelId="{70F5C199-55AB-417B-BBED-1714898EEEE6}" type="pres">
      <dgm:prSet presAssocID="{892D80AF-436B-4E72-8AF8-2FE93EA6325D}" presName="Name0" presStyleCnt="0">
        <dgm:presLayoutVars>
          <dgm:dir val="rev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49EAE5E-5D37-43B4-9C15-32E62663928B}" type="pres">
      <dgm:prSet presAssocID="{892D80AF-436B-4E72-8AF8-2FE93EA6325D}" presName="vNodes" presStyleCnt="0"/>
      <dgm:spPr/>
    </dgm:pt>
    <dgm:pt modelId="{C6BAF187-EDA5-4ABE-A651-1EC425FD58E5}" type="pres">
      <dgm:prSet presAssocID="{9F432E4B-CFBD-4AB4-A8E0-CC14C744D307}" presName="node" presStyleLbl="node1" presStyleIdx="0" presStyleCnt="5" custScaleX="3075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FF5330-483E-4916-80DD-63D8E0F521E2}" type="pres">
      <dgm:prSet presAssocID="{65FF9754-9F78-4D31-B7A6-51290757CD14}" presName="spacerT" presStyleCnt="0"/>
      <dgm:spPr/>
    </dgm:pt>
    <dgm:pt modelId="{C90A25B7-A6FB-4AA3-A762-B748A74BB40F}" type="pres">
      <dgm:prSet presAssocID="{65FF9754-9F78-4D31-B7A6-51290757CD14}" presName="sibTrans" presStyleLbl="sibTrans2D1" presStyleIdx="0" presStyleCnt="4"/>
      <dgm:spPr/>
      <dgm:t>
        <a:bodyPr/>
        <a:lstStyle/>
        <a:p>
          <a:endParaRPr lang="en-US"/>
        </a:p>
      </dgm:t>
    </dgm:pt>
    <dgm:pt modelId="{B6749A63-962E-42A3-A9C3-C6660F413B02}" type="pres">
      <dgm:prSet presAssocID="{65FF9754-9F78-4D31-B7A6-51290757CD14}" presName="spacerB" presStyleCnt="0"/>
      <dgm:spPr/>
    </dgm:pt>
    <dgm:pt modelId="{5C46D3F6-C644-4BF5-A996-416160338BED}" type="pres">
      <dgm:prSet presAssocID="{63A58543-4F25-4D1A-A0AC-AE8DC77C2206}" presName="node" presStyleLbl="node1" presStyleIdx="1" presStyleCnt="5" custScaleX="2798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17720E-C1F4-4B8C-8F2E-06333588256C}" type="pres">
      <dgm:prSet presAssocID="{5154F8DB-8E88-401C-9023-D03358CB9595}" presName="spacerT" presStyleCnt="0"/>
      <dgm:spPr/>
    </dgm:pt>
    <dgm:pt modelId="{38D1967C-D0AF-4F40-9636-846CD767745C}" type="pres">
      <dgm:prSet presAssocID="{5154F8DB-8E88-401C-9023-D03358CB9595}" presName="sibTrans" presStyleLbl="sibTrans2D1" presStyleIdx="1" presStyleCnt="4"/>
      <dgm:spPr/>
      <dgm:t>
        <a:bodyPr/>
        <a:lstStyle/>
        <a:p>
          <a:endParaRPr lang="en-US"/>
        </a:p>
      </dgm:t>
    </dgm:pt>
    <dgm:pt modelId="{9CB96F42-F206-489C-974A-B0156106C960}" type="pres">
      <dgm:prSet presAssocID="{5154F8DB-8E88-401C-9023-D03358CB9595}" presName="spacerB" presStyleCnt="0"/>
      <dgm:spPr/>
    </dgm:pt>
    <dgm:pt modelId="{3D0C4AD4-82DF-4634-BEA8-A9F69BD0FCE0}" type="pres">
      <dgm:prSet presAssocID="{10F4F126-0F73-4AD0-A459-CDF84FFFF6AC}" presName="node" presStyleLbl="node1" presStyleIdx="2" presStyleCnt="5" custScaleX="2659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B32B2E-D202-4879-9DC1-8D1C8D36CBD1}" type="pres">
      <dgm:prSet presAssocID="{682F4734-C74A-4225-93D1-6BB25665C5D5}" presName="spacerT" presStyleCnt="0"/>
      <dgm:spPr/>
    </dgm:pt>
    <dgm:pt modelId="{0A098DE0-23A7-409D-98BB-D852A3D51602}" type="pres">
      <dgm:prSet presAssocID="{682F4734-C74A-4225-93D1-6BB25665C5D5}" presName="sibTrans" presStyleLbl="sibTrans2D1" presStyleIdx="2" presStyleCnt="4"/>
      <dgm:spPr/>
      <dgm:t>
        <a:bodyPr/>
        <a:lstStyle/>
        <a:p>
          <a:endParaRPr lang="en-US"/>
        </a:p>
      </dgm:t>
    </dgm:pt>
    <dgm:pt modelId="{7CF184E3-B436-4F09-AFA1-26317E56C156}" type="pres">
      <dgm:prSet presAssocID="{682F4734-C74A-4225-93D1-6BB25665C5D5}" presName="spacerB" presStyleCnt="0"/>
      <dgm:spPr/>
    </dgm:pt>
    <dgm:pt modelId="{3419656C-E800-485F-8FA0-8A8FBCA1E731}" type="pres">
      <dgm:prSet presAssocID="{CFAD14D3-71D1-46EC-9D35-26982B0BC821}" presName="node" presStyleLbl="node1" presStyleIdx="3" presStyleCnt="5" custScaleX="26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4898F6-D260-4780-8F51-00EC691D7816}" type="pres">
      <dgm:prSet presAssocID="{892D80AF-436B-4E72-8AF8-2FE93EA6325D}" presName="sibTransLast" presStyleLbl="sibTrans2D1" presStyleIdx="3" presStyleCnt="4" custFlipVert="1" custScaleY="84459" custLinFactNeighborX="11842" custLinFactNeighborY="-17547"/>
      <dgm:spPr/>
      <dgm:t>
        <a:bodyPr/>
        <a:lstStyle/>
        <a:p>
          <a:endParaRPr lang="en-US"/>
        </a:p>
      </dgm:t>
    </dgm:pt>
    <dgm:pt modelId="{09624D0C-3BDF-4295-9CC8-5C9A86C2D5F9}" type="pres">
      <dgm:prSet presAssocID="{892D80AF-436B-4E72-8AF8-2FE93EA6325D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B4FBF097-63C1-46F0-B6C3-6FD4EC492DD3}" type="pres">
      <dgm:prSet presAssocID="{892D80AF-436B-4E72-8AF8-2FE93EA6325D}" presName="lastNode" presStyleLbl="node1" presStyleIdx="4" presStyleCnt="5" custLinFactX="-28797" custLinFactNeighborX="-100000" custLinFactNeighborY="-19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3DECB4-2BBE-4A02-B8BA-3FDACA6E09EC}" type="presOf" srcId="{F33907B3-7873-44D1-B078-429DC31658F6}" destId="{8E4898F6-D260-4780-8F51-00EC691D7816}" srcOrd="0" destOrd="0" presId="urn:microsoft.com/office/officeart/2005/8/layout/equation2"/>
    <dgm:cxn modelId="{6EB553F2-5D53-43EB-8D14-4C22B8A36902}" type="presOf" srcId="{682F4734-C74A-4225-93D1-6BB25665C5D5}" destId="{0A098DE0-23A7-409D-98BB-D852A3D51602}" srcOrd="0" destOrd="0" presId="urn:microsoft.com/office/officeart/2005/8/layout/equation2"/>
    <dgm:cxn modelId="{03729FC4-59D6-4B8B-A95A-284680E3891A}" type="presOf" srcId="{CFAD14D3-71D1-46EC-9D35-26982B0BC821}" destId="{3419656C-E800-485F-8FA0-8A8FBCA1E731}" srcOrd="0" destOrd="0" presId="urn:microsoft.com/office/officeart/2005/8/layout/equation2"/>
    <dgm:cxn modelId="{737C2044-1F14-4534-8804-7C033A7E723E}" srcId="{892D80AF-436B-4E72-8AF8-2FE93EA6325D}" destId="{CFAD14D3-71D1-46EC-9D35-26982B0BC821}" srcOrd="3" destOrd="0" parTransId="{C4681B9D-0049-46F6-B36B-A18F9DC1C720}" sibTransId="{F33907B3-7873-44D1-B078-429DC31658F6}"/>
    <dgm:cxn modelId="{1F2744F0-A50C-4277-8E1F-C70C3C2266DE}" type="presOf" srcId="{10F4F126-0F73-4AD0-A459-CDF84FFFF6AC}" destId="{3D0C4AD4-82DF-4634-BEA8-A9F69BD0FCE0}" srcOrd="0" destOrd="0" presId="urn:microsoft.com/office/officeart/2005/8/layout/equation2"/>
    <dgm:cxn modelId="{7F04327D-4744-4F62-8FF6-A943F85DC696}" type="presOf" srcId="{F33907B3-7873-44D1-B078-429DC31658F6}" destId="{09624D0C-3BDF-4295-9CC8-5C9A86C2D5F9}" srcOrd="1" destOrd="0" presId="urn:microsoft.com/office/officeart/2005/8/layout/equation2"/>
    <dgm:cxn modelId="{0DE570FB-A24F-4617-ADD4-C5E3E24A6F6F}" srcId="{892D80AF-436B-4E72-8AF8-2FE93EA6325D}" destId="{9F432E4B-CFBD-4AB4-A8E0-CC14C744D307}" srcOrd="0" destOrd="0" parTransId="{A28B3595-65B6-4A4A-ADD0-CCE9C81D642F}" sibTransId="{65FF9754-9F78-4D31-B7A6-51290757CD14}"/>
    <dgm:cxn modelId="{A177B2F8-9DB8-4DDC-BF99-C0EB274680EE}" type="presOf" srcId="{CB7E17E1-5838-44C4-BF7C-1054B1902968}" destId="{B4FBF097-63C1-46F0-B6C3-6FD4EC492DD3}" srcOrd="0" destOrd="0" presId="urn:microsoft.com/office/officeart/2005/8/layout/equation2"/>
    <dgm:cxn modelId="{C6F2B797-9A87-4F7F-81E5-5A97CEEBA433}" srcId="{892D80AF-436B-4E72-8AF8-2FE93EA6325D}" destId="{10F4F126-0F73-4AD0-A459-CDF84FFFF6AC}" srcOrd="2" destOrd="0" parTransId="{E64C8B74-493D-48E5-B19C-49EC21D80537}" sibTransId="{682F4734-C74A-4225-93D1-6BB25665C5D5}"/>
    <dgm:cxn modelId="{316DD921-9489-4BD6-A342-082C5C298677}" type="presOf" srcId="{65FF9754-9F78-4D31-B7A6-51290757CD14}" destId="{C90A25B7-A6FB-4AA3-A762-B748A74BB40F}" srcOrd="0" destOrd="0" presId="urn:microsoft.com/office/officeart/2005/8/layout/equation2"/>
    <dgm:cxn modelId="{485E084D-0168-4857-B37B-53C67BD39503}" srcId="{892D80AF-436B-4E72-8AF8-2FE93EA6325D}" destId="{CB7E17E1-5838-44C4-BF7C-1054B1902968}" srcOrd="4" destOrd="0" parTransId="{3B966CC9-3D1F-4A18-88D5-D62C5F18F12C}" sibTransId="{994DD67F-B162-43F4-B651-BD1A3D105D3A}"/>
    <dgm:cxn modelId="{1742CD6A-DB61-45BF-937B-D9A7F7D97F20}" type="presOf" srcId="{5154F8DB-8E88-401C-9023-D03358CB9595}" destId="{38D1967C-D0AF-4F40-9636-846CD767745C}" srcOrd="0" destOrd="0" presId="urn:microsoft.com/office/officeart/2005/8/layout/equation2"/>
    <dgm:cxn modelId="{93A2BF56-8435-42B4-8DA9-D254EC8BD4B3}" type="presOf" srcId="{892D80AF-436B-4E72-8AF8-2FE93EA6325D}" destId="{70F5C199-55AB-417B-BBED-1714898EEEE6}" srcOrd="0" destOrd="0" presId="urn:microsoft.com/office/officeart/2005/8/layout/equation2"/>
    <dgm:cxn modelId="{10C17F7B-1597-461A-9AA7-B1379A685F31}" srcId="{892D80AF-436B-4E72-8AF8-2FE93EA6325D}" destId="{63A58543-4F25-4D1A-A0AC-AE8DC77C2206}" srcOrd="1" destOrd="0" parTransId="{629C4556-F014-4A4A-8480-495AF1780F77}" sibTransId="{5154F8DB-8E88-401C-9023-D03358CB9595}"/>
    <dgm:cxn modelId="{2CA2FBF7-C8CF-41BC-A871-35D8D87B2D07}" type="presOf" srcId="{9F432E4B-CFBD-4AB4-A8E0-CC14C744D307}" destId="{C6BAF187-EDA5-4ABE-A651-1EC425FD58E5}" srcOrd="0" destOrd="0" presId="urn:microsoft.com/office/officeart/2005/8/layout/equation2"/>
    <dgm:cxn modelId="{01E710E9-7BC4-48DE-AF3B-4EC5633262DA}" type="presOf" srcId="{63A58543-4F25-4D1A-A0AC-AE8DC77C2206}" destId="{5C46D3F6-C644-4BF5-A996-416160338BED}" srcOrd="0" destOrd="0" presId="urn:microsoft.com/office/officeart/2005/8/layout/equation2"/>
    <dgm:cxn modelId="{3834D070-F6CC-488A-8DD9-294E6EF11CF4}" type="presParOf" srcId="{70F5C199-55AB-417B-BBED-1714898EEEE6}" destId="{949EAE5E-5D37-43B4-9C15-32E62663928B}" srcOrd="0" destOrd="0" presId="urn:microsoft.com/office/officeart/2005/8/layout/equation2"/>
    <dgm:cxn modelId="{59CE3B52-5203-4661-811D-834905E755FC}" type="presParOf" srcId="{949EAE5E-5D37-43B4-9C15-32E62663928B}" destId="{C6BAF187-EDA5-4ABE-A651-1EC425FD58E5}" srcOrd="0" destOrd="0" presId="urn:microsoft.com/office/officeart/2005/8/layout/equation2"/>
    <dgm:cxn modelId="{38E9B335-7442-4BB8-ADE7-2CC578598A3B}" type="presParOf" srcId="{949EAE5E-5D37-43B4-9C15-32E62663928B}" destId="{82FF5330-483E-4916-80DD-63D8E0F521E2}" srcOrd="1" destOrd="0" presId="urn:microsoft.com/office/officeart/2005/8/layout/equation2"/>
    <dgm:cxn modelId="{4068216C-1406-43CE-806F-048D6E52A391}" type="presParOf" srcId="{949EAE5E-5D37-43B4-9C15-32E62663928B}" destId="{C90A25B7-A6FB-4AA3-A762-B748A74BB40F}" srcOrd="2" destOrd="0" presId="urn:microsoft.com/office/officeart/2005/8/layout/equation2"/>
    <dgm:cxn modelId="{C3B5523D-4710-4C4F-AEB4-22ECDA74B5A7}" type="presParOf" srcId="{949EAE5E-5D37-43B4-9C15-32E62663928B}" destId="{B6749A63-962E-42A3-A9C3-C6660F413B02}" srcOrd="3" destOrd="0" presId="urn:microsoft.com/office/officeart/2005/8/layout/equation2"/>
    <dgm:cxn modelId="{37B907DE-C685-4D75-A9D3-36FC5F1CE86C}" type="presParOf" srcId="{949EAE5E-5D37-43B4-9C15-32E62663928B}" destId="{5C46D3F6-C644-4BF5-A996-416160338BED}" srcOrd="4" destOrd="0" presId="urn:microsoft.com/office/officeart/2005/8/layout/equation2"/>
    <dgm:cxn modelId="{2D23090B-7E30-40E7-A0F8-EA7477867166}" type="presParOf" srcId="{949EAE5E-5D37-43B4-9C15-32E62663928B}" destId="{A617720E-C1F4-4B8C-8F2E-06333588256C}" srcOrd="5" destOrd="0" presId="urn:microsoft.com/office/officeart/2005/8/layout/equation2"/>
    <dgm:cxn modelId="{E34571D2-98DA-4F35-A7B7-175BE136C23C}" type="presParOf" srcId="{949EAE5E-5D37-43B4-9C15-32E62663928B}" destId="{38D1967C-D0AF-4F40-9636-846CD767745C}" srcOrd="6" destOrd="0" presId="urn:microsoft.com/office/officeart/2005/8/layout/equation2"/>
    <dgm:cxn modelId="{861497EB-73AE-453B-8343-2D10926BD494}" type="presParOf" srcId="{949EAE5E-5D37-43B4-9C15-32E62663928B}" destId="{9CB96F42-F206-489C-974A-B0156106C960}" srcOrd="7" destOrd="0" presId="urn:microsoft.com/office/officeart/2005/8/layout/equation2"/>
    <dgm:cxn modelId="{0DDB2148-F1B0-4AEC-A658-49EA11341850}" type="presParOf" srcId="{949EAE5E-5D37-43B4-9C15-32E62663928B}" destId="{3D0C4AD4-82DF-4634-BEA8-A9F69BD0FCE0}" srcOrd="8" destOrd="0" presId="urn:microsoft.com/office/officeart/2005/8/layout/equation2"/>
    <dgm:cxn modelId="{768920F5-A555-4462-A388-8C3BADAC18CD}" type="presParOf" srcId="{949EAE5E-5D37-43B4-9C15-32E62663928B}" destId="{99B32B2E-D202-4879-9DC1-8D1C8D36CBD1}" srcOrd="9" destOrd="0" presId="urn:microsoft.com/office/officeart/2005/8/layout/equation2"/>
    <dgm:cxn modelId="{44AB77EC-EE15-466F-A7A4-D1826DBBE927}" type="presParOf" srcId="{949EAE5E-5D37-43B4-9C15-32E62663928B}" destId="{0A098DE0-23A7-409D-98BB-D852A3D51602}" srcOrd="10" destOrd="0" presId="urn:microsoft.com/office/officeart/2005/8/layout/equation2"/>
    <dgm:cxn modelId="{3541A17E-1987-4D0D-A1A7-006D3AD32C7B}" type="presParOf" srcId="{949EAE5E-5D37-43B4-9C15-32E62663928B}" destId="{7CF184E3-B436-4F09-AFA1-26317E56C156}" srcOrd="11" destOrd="0" presId="urn:microsoft.com/office/officeart/2005/8/layout/equation2"/>
    <dgm:cxn modelId="{85668A6B-BB0A-4BE0-9646-F5609699ED52}" type="presParOf" srcId="{949EAE5E-5D37-43B4-9C15-32E62663928B}" destId="{3419656C-E800-485F-8FA0-8A8FBCA1E731}" srcOrd="12" destOrd="0" presId="urn:microsoft.com/office/officeart/2005/8/layout/equation2"/>
    <dgm:cxn modelId="{10680D6B-F542-45E7-83C3-EAA3FCD6194E}" type="presParOf" srcId="{70F5C199-55AB-417B-BBED-1714898EEEE6}" destId="{8E4898F6-D260-4780-8F51-00EC691D7816}" srcOrd="1" destOrd="0" presId="urn:microsoft.com/office/officeart/2005/8/layout/equation2"/>
    <dgm:cxn modelId="{94317157-44A8-4F94-9E50-53197DA235DE}" type="presParOf" srcId="{8E4898F6-D260-4780-8F51-00EC691D7816}" destId="{09624D0C-3BDF-4295-9CC8-5C9A86C2D5F9}" srcOrd="0" destOrd="0" presId="urn:microsoft.com/office/officeart/2005/8/layout/equation2"/>
    <dgm:cxn modelId="{48028C57-E2AD-4FB0-9571-BBA839241C8E}" type="presParOf" srcId="{70F5C199-55AB-417B-BBED-1714898EEEE6}" destId="{B4FBF097-63C1-46F0-B6C3-6FD4EC492DD3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975CF2-F7B0-4340-A767-8DD83B7D8977}">
      <dsp:nvSpPr>
        <dsp:cNvPr id="0" name=""/>
        <dsp:cNvSpPr/>
      </dsp:nvSpPr>
      <dsp:spPr>
        <a:xfrm>
          <a:off x="152398" y="1371598"/>
          <a:ext cx="2937420" cy="117496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>
              <a:cs typeface="B Titr" panose="00000700000000000000" pitchFamily="2" charset="-78"/>
            </a:rPr>
            <a:t>اختلال در فهم</a:t>
          </a:r>
          <a:endParaRPr lang="en-US" sz="2600" kern="1200" dirty="0">
            <a:cs typeface="B Titr" panose="00000700000000000000" pitchFamily="2" charset="-78"/>
          </a:endParaRPr>
        </a:p>
      </dsp:txBody>
      <dsp:txXfrm>
        <a:off x="739882" y="1371598"/>
        <a:ext cx="1762452" cy="1174968"/>
      </dsp:txXfrm>
    </dsp:sp>
    <dsp:sp modelId="{D82F59E4-498D-4BE4-BE47-D51C93A01BE8}">
      <dsp:nvSpPr>
        <dsp:cNvPr id="0" name=""/>
        <dsp:cNvSpPr/>
      </dsp:nvSpPr>
      <dsp:spPr>
        <a:xfrm>
          <a:off x="2798491" y="1371598"/>
          <a:ext cx="2937420" cy="117496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>
              <a:cs typeface="B Titr" panose="00000700000000000000" pitchFamily="2" charset="-78"/>
            </a:rPr>
            <a:t>اختلال در محاسبه</a:t>
          </a:r>
          <a:endParaRPr lang="en-US" sz="2600" kern="1200" dirty="0">
            <a:cs typeface="B Titr" panose="00000700000000000000" pitchFamily="2" charset="-78"/>
          </a:endParaRPr>
        </a:p>
      </dsp:txBody>
      <dsp:txXfrm>
        <a:off x="3385975" y="1371598"/>
        <a:ext cx="1762452" cy="1174968"/>
      </dsp:txXfrm>
    </dsp:sp>
    <dsp:sp modelId="{52325446-7939-4FDB-8868-7A9EB2FF29DB}">
      <dsp:nvSpPr>
        <dsp:cNvPr id="0" name=""/>
        <dsp:cNvSpPr/>
      </dsp:nvSpPr>
      <dsp:spPr>
        <a:xfrm>
          <a:off x="5292179" y="1371598"/>
          <a:ext cx="2937420" cy="117496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>
              <a:cs typeface="B Titr" panose="00000700000000000000" pitchFamily="2" charset="-78"/>
            </a:rPr>
            <a:t>اختلال در تصمیم و رفتار</a:t>
          </a:r>
          <a:endParaRPr lang="en-US" sz="2600" kern="1200" dirty="0">
            <a:cs typeface="B Titr" panose="00000700000000000000" pitchFamily="2" charset="-78"/>
          </a:endParaRPr>
        </a:p>
      </dsp:txBody>
      <dsp:txXfrm>
        <a:off x="5879663" y="1371598"/>
        <a:ext cx="1762452" cy="11749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0F76C5-47BC-4486-8B4F-7D88B0ACC0F4}">
      <dsp:nvSpPr>
        <dsp:cNvPr id="0" name=""/>
        <dsp:cNvSpPr/>
      </dsp:nvSpPr>
      <dsp:spPr>
        <a:xfrm>
          <a:off x="843491" y="3803485"/>
          <a:ext cx="512869" cy="26316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6434" y="0"/>
              </a:lnTo>
              <a:lnTo>
                <a:pt x="256434" y="2631610"/>
              </a:lnTo>
              <a:lnTo>
                <a:pt x="512869" y="263161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1032898" y="5052263"/>
        <a:ext cx="134056" cy="134056"/>
      </dsp:txXfrm>
    </dsp:sp>
    <dsp:sp modelId="{C194EF17-5EAA-4B1A-A569-AC7310021BC4}">
      <dsp:nvSpPr>
        <dsp:cNvPr id="0" name=""/>
        <dsp:cNvSpPr/>
      </dsp:nvSpPr>
      <dsp:spPr>
        <a:xfrm>
          <a:off x="843491" y="3740129"/>
          <a:ext cx="3761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63356"/>
              </a:moveTo>
              <a:lnTo>
                <a:pt x="188070" y="63356"/>
              </a:lnTo>
              <a:lnTo>
                <a:pt x="188070" y="45720"/>
              </a:lnTo>
              <a:lnTo>
                <a:pt x="376140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022148" y="3776435"/>
        <a:ext cx="18827" cy="18827"/>
      </dsp:txXfrm>
    </dsp:sp>
    <dsp:sp modelId="{342B7813-5941-444E-90D0-AE2BA2F07D31}">
      <dsp:nvSpPr>
        <dsp:cNvPr id="0" name=""/>
        <dsp:cNvSpPr/>
      </dsp:nvSpPr>
      <dsp:spPr>
        <a:xfrm>
          <a:off x="843491" y="1145350"/>
          <a:ext cx="299515" cy="2658135"/>
        </a:xfrm>
        <a:custGeom>
          <a:avLst/>
          <a:gdLst/>
          <a:ahLst/>
          <a:cxnLst/>
          <a:rect l="0" t="0" r="0" b="0"/>
          <a:pathLst>
            <a:path>
              <a:moveTo>
                <a:pt x="0" y="2658135"/>
              </a:moveTo>
              <a:lnTo>
                <a:pt x="149757" y="2658135"/>
              </a:lnTo>
              <a:lnTo>
                <a:pt x="149757" y="0"/>
              </a:lnTo>
              <a:lnTo>
                <a:pt x="299515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926375" y="2407544"/>
        <a:ext cx="133747" cy="133747"/>
      </dsp:txXfrm>
    </dsp:sp>
    <dsp:sp modelId="{834611D2-3F01-46B2-9AEF-ED2805E82BD7}">
      <dsp:nvSpPr>
        <dsp:cNvPr id="0" name=""/>
        <dsp:cNvSpPr/>
      </dsp:nvSpPr>
      <dsp:spPr>
        <a:xfrm rot="16200000">
          <a:off x="-2554633" y="3420136"/>
          <a:ext cx="6029552" cy="7666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b="1" kern="1200" dirty="0" smtClean="0">
              <a:solidFill>
                <a:srgbClr val="FFFF00"/>
              </a:solidFill>
              <a:cs typeface="B Nazanin" pitchFamily="2" charset="-78"/>
            </a:rPr>
            <a:t>شاخصه های ممنوعیت دو قطبی سازی و ضرورت حفظ وحدت:</a:t>
          </a:r>
          <a:endParaRPr lang="en-US" sz="2100" b="1" kern="1200" dirty="0">
            <a:solidFill>
              <a:srgbClr val="FFFF00"/>
            </a:solidFill>
          </a:endParaRPr>
        </a:p>
      </dsp:txBody>
      <dsp:txXfrm>
        <a:off x="-2554633" y="3420136"/>
        <a:ext cx="6029552" cy="766697"/>
      </dsp:txXfrm>
    </dsp:sp>
    <dsp:sp modelId="{78B1A42F-2994-4CD2-A78A-494B86887F3B}">
      <dsp:nvSpPr>
        <dsp:cNvPr id="0" name=""/>
        <dsp:cNvSpPr/>
      </dsp:nvSpPr>
      <dsp:spPr>
        <a:xfrm>
          <a:off x="1143007" y="762001"/>
          <a:ext cx="6784140" cy="7666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b="1" kern="1200" dirty="0" smtClean="0">
              <a:solidFill>
                <a:srgbClr val="FFFF00"/>
              </a:solidFill>
            </a:rPr>
            <a:t>اصل بر وحدت و مشارکت حداکثری</a:t>
          </a:r>
          <a:endParaRPr lang="en-US" sz="1900" b="1" kern="1200" dirty="0">
            <a:solidFill>
              <a:srgbClr val="FFFF00"/>
            </a:solidFill>
          </a:endParaRPr>
        </a:p>
      </dsp:txBody>
      <dsp:txXfrm>
        <a:off x="1143007" y="762001"/>
        <a:ext cx="6784140" cy="766697"/>
      </dsp:txXfrm>
    </dsp:sp>
    <dsp:sp modelId="{966874FD-24B7-40E6-A6E4-CBC01D925DF2}">
      <dsp:nvSpPr>
        <dsp:cNvPr id="0" name=""/>
        <dsp:cNvSpPr/>
      </dsp:nvSpPr>
      <dsp:spPr>
        <a:xfrm>
          <a:off x="1219632" y="1905002"/>
          <a:ext cx="6939075" cy="37616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rgbClr val="FFFF00"/>
              </a:solidFill>
              <a:cs typeface="B Nazanin" pitchFamily="2" charset="-78"/>
            </a:rPr>
            <a:t>شبهه: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rgbClr val="FFFF00"/>
              </a:solidFill>
              <a:cs typeface="B Nazanin" pitchFamily="2" charset="-78"/>
            </a:rPr>
            <a:t>تفاوت نقد و دوقطبی سازی چیست؟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rgbClr val="FFFF00"/>
              </a:solidFill>
              <a:cs typeface="B Nazanin" pitchFamily="2" charset="-78"/>
            </a:rPr>
            <a:t>شاخصه های مواجهه با مخاطب  مخالف چیست؟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rgbClr val="FFFF00"/>
              </a:solidFill>
              <a:cs typeface="B Nazanin" pitchFamily="2" charset="-78"/>
            </a:rPr>
            <a:t>  پذیرش نقدها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rgbClr val="FFFF00"/>
              </a:solidFill>
              <a:cs typeface="B Nazanin" pitchFamily="2" charset="-78"/>
            </a:rPr>
            <a:t>رعایت عدالت و انصاف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rgbClr val="FFFF00"/>
              </a:solidFill>
              <a:cs typeface="B Nazanin" pitchFamily="2" charset="-78"/>
            </a:rPr>
            <a:t>عدم توهین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rgbClr val="FFFF00"/>
              </a:solidFill>
              <a:cs typeface="B Nazanin" pitchFamily="2" charset="-78"/>
            </a:rPr>
            <a:t>همدلی و باور پذیری دغدغه مندی افراد</a:t>
          </a:r>
          <a:endParaRPr lang="en-US" sz="1600" b="1" kern="1200" dirty="0">
            <a:solidFill>
              <a:srgbClr val="FFFF00"/>
            </a:solidFill>
            <a:cs typeface="B Nazanin" pitchFamily="2" charset="-78"/>
          </a:endParaRPr>
        </a:p>
      </dsp:txBody>
      <dsp:txXfrm>
        <a:off x="1219632" y="1905002"/>
        <a:ext cx="6939075" cy="3761694"/>
      </dsp:txXfrm>
    </dsp:sp>
    <dsp:sp modelId="{F8196FEA-AB04-4E15-AF1D-CAD34F9BF157}">
      <dsp:nvSpPr>
        <dsp:cNvPr id="0" name=""/>
        <dsp:cNvSpPr/>
      </dsp:nvSpPr>
      <dsp:spPr>
        <a:xfrm>
          <a:off x="1356361" y="6051747"/>
          <a:ext cx="6873238" cy="7666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b="1" kern="1200" dirty="0" smtClean="0">
              <a:solidFill>
                <a:srgbClr val="FFFF00"/>
              </a:solidFill>
              <a:cs typeface="B Nazanin" pitchFamily="2" charset="-78"/>
            </a:rPr>
            <a:t>تبیین واقعیت ها و عدم  سیاه نمایی و واقعیت انگاری با توجه به تحلیل ها وآمارها </a:t>
          </a:r>
          <a:endParaRPr lang="en-US" sz="1900" b="1" kern="1200" dirty="0">
            <a:solidFill>
              <a:srgbClr val="FFFF00"/>
            </a:solidFill>
            <a:cs typeface="B Nazanin" pitchFamily="2" charset="-78"/>
          </a:endParaRPr>
        </a:p>
      </dsp:txBody>
      <dsp:txXfrm>
        <a:off x="1356361" y="6051747"/>
        <a:ext cx="6873238" cy="7666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1673D-B2D9-4FF4-96F6-AAB8BB9CC554}">
      <dsp:nvSpPr>
        <dsp:cNvPr id="0" name=""/>
        <dsp:cNvSpPr/>
      </dsp:nvSpPr>
      <dsp:spPr>
        <a:xfrm>
          <a:off x="3571958" y="-110660"/>
          <a:ext cx="1061597" cy="7507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Titr" panose="00000700000000000000" pitchFamily="2" charset="-78"/>
            </a:rPr>
            <a:t>1-عامل حیات نظام</a:t>
          </a:r>
          <a:endParaRPr lang="en-US" sz="12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3608607" y="-74011"/>
        <a:ext cx="988299" cy="677462"/>
      </dsp:txXfrm>
    </dsp:sp>
    <dsp:sp modelId="{7BF26691-C53E-494E-86DF-DA1D4BF8133B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3108680" y="65115"/>
              </a:moveTo>
              <a:arcTo wR="2537522" hR="2537522" stAng="16980473" swAng="168121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82320C-2980-4920-9065-60047CC85437}">
      <dsp:nvSpPr>
        <dsp:cNvPr id="0" name=""/>
        <dsp:cNvSpPr/>
      </dsp:nvSpPr>
      <dsp:spPr>
        <a:xfrm>
          <a:off x="4833785" y="273976"/>
          <a:ext cx="1075466" cy="661414"/>
        </a:xfrm>
        <a:prstGeom prst="roundRect">
          <a:avLst/>
        </a:prstGeom>
        <a:solidFill>
          <a:schemeClr val="accent5">
            <a:hueOff val="-903080"/>
            <a:satOff val="3619"/>
            <a:lumOff val="78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100" kern="1200" dirty="0" smtClean="0">
              <a:solidFill>
                <a:schemeClr val="tx1"/>
              </a:solidFill>
              <a:cs typeface="B Titr" panose="00000700000000000000" pitchFamily="2" charset="-78"/>
            </a:rPr>
            <a:t>2-مظهر خداباوری</a:t>
          </a:r>
          <a:endParaRPr lang="en-US" sz="11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4866073" y="306264"/>
        <a:ext cx="1010890" cy="596838"/>
      </dsp:txXfrm>
    </dsp:sp>
    <dsp:sp modelId="{F1FF20ED-4BBA-4781-874A-4718488B9304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4310837" y="722481"/>
              </a:moveTo>
              <a:arcTo wR="2537522" hR="2537522" stAng="18860028" swAng="306483"/>
            </a:path>
          </a:pathLst>
        </a:custGeom>
        <a:noFill/>
        <a:ln w="9525" cap="flat" cmpd="sng" algn="ctr">
          <a:solidFill>
            <a:schemeClr val="accent5">
              <a:hueOff val="-903080"/>
              <a:satOff val="3619"/>
              <a:lumOff val="784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913702-D416-4117-B53A-C67CB2F93D31}">
      <dsp:nvSpPr>
        <dsp:cNvPr id="0" name=""/>
        <dsp:cNvSpPr/>
      </dsp:nvSpPr>
      <dsp:spPr>
        <a:xfrm>
          <a:off x="5770028" y="1210217"/>
          <a:ext cx="1060576" cy="646528"/>
        </a:xfrm>
        <a:prstGeom prst="roundRect">
          <a:avLst/>
        </a:prstGeom>
        <a:solidFill>
          <a:schemeClr val="accent5">
            <a:hueOff val="-1806159"/>
            <a:satOff val="7238"/>
            <a:lumOff val="156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Titr" panose="00000700000000000000" pitchFamily="2" charset="-78"/>
            </a:rPr>
            <a:t>3-مظهر مردم باوری</a:t>
          </a:r>
          <a:endParaRPr lang="en-US" sz="12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5801589" y="1241778"/>
        <a:ext cx="997454" cy="583406"/>
      </dsp:txXfrm>
    </dsp:sp>
    <dsp:sp modelId="{745A1F10-7053-41F7-A201-312672F8F90D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4936737" y="1711213"/>
              </a:moveTo>
              <a:arcTo wR="2537522" hR="2537522" stAng="20459753" swAng="519292"/>
            </a:path>
          </a:pathLst>
        </a:custGeom>
        <a:noFill/>
        <a:ln w="9525" cap="flat" cmpd="sng" algn="ctr">
          <a:solidFill>
            <a:schemeClr val="accent5">
              <a:hueOff val="-1806159"/>
              <a:satOff val="7238"/>
              <a:lumOff val="156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6F9C62-2414-4E4C-A31D-E50BB7C8CCB0}">
      <dsp:nvSpPr>
        <dsp:cNvPr id="0" name=""/>
        <dsp:cNvSpPr/>
      </dsp:nvSpPr>
      <dsp:spPr>
        <a:xfrm>
          <a:off x="6095611" y="2472042"/>
          <a:ext cx="1089335" cy="660400"/>
        </a:xfrm>
        <a:prstGeom prst="roundRect">
          <a:avLst/>
        </a:prstGeom>
        <a:solidFill>
          <a:schemeClr val="accent5">
            <a:hueOff val="-2709239"/>
            <a:satOff val="10858"/>
            <a:lumOff val="235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Titr" panose="00000700000000000000" pitchFamily="2" charset="-78"/>
            </a:rPr>
            <a:t>4-مظهر خودباوری</a:t>
          </a:r>
          <a:endParaRPr lang="en-US" sz="12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6127849" y="2504280"/>
        <a:ext cx="1024859" cy="595924"/>
      </dsp:txXfrm>
    </dsp:sp>
    <dsp:sp modelId="{EC5AE368-1A4F-401B-95E5-5609CF7DE8A3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5034292" y="2990467"/>
              </a:moveTo>
              <a:arcTo wR="2537522" hR="2537522" stAng="616941" swAng="507092"/>
            </a:path>
          </a:pathLst>
        </a:custGeom>
        <a:noFill/>
        <a:ln w="9525" cap="flat" cmpd="sng" algn="ctr">
          <a:solidFill>
            <a:schemeClr val="accent5">
              <a:hueOff val="-2709239"/>
              <a:satOff val="10858"/>
              <a:lumOff val="235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784490-CA4F-4F9D-8CDF-FFB8766862E6}">
      <dsp:nvSpPr>
        <dsp:cNvPr id="0" name=""/>
        <dsp:cNvSpPr/>
      </dsp:nvSpPr>
      <dsp:spPr>
        <a:xfrm>
          <a:off x="5766370" y="3733867"/>
          <a:ext cx="1067891" cy="674272"/>
        </a:xfrm>
        <a:prstGeom prst="roundRect">
          <a:avLst/>
        </a:prstGeom>
        <a:solidFill>
          <a:schemeClr val="accent5">
            <a:hueOff val="-3612319"/>
            <a:satOff val="14477"/>
            <a:lumOff val="31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Titr" panose="00000700000000000000" pitchFamily="2" charset="-78"/>
            </a:rPr>
            <a:t>5-مظهر آزادی</a:t>
          </a:r>
          <a:endParaRPr lang="en-US" sz="12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5799285" y="3766782"/>
        <a:ext cx="1002061" cy="608442"/>
      </dsp:txXfrm>
    </dsp:sp>
    <dsp:sp modelId="{EE8217CB-87E0-4EE6-AB84-5236780B8626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4455870" y="4198534"/>
              </a:moveTo>
              <a:arcTo wR="2537522" hR="2537522" stAng="2453270" swAng="293154"/>
            </a:path>
          </a:pathLst>
        </a:custGeom>
        <a:noFill/>
        <a:ln w="9525" cap="flat" cmpd="sng" algn="ctr">
          <a:solidFill>
            <a:schemeClr val="accent5">
              <a:hueOff val="-3612319"/>
              <a:satOff val="14477"/>
              <a:lumOff val="313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719B5-AD3B-4AD3-AFD7-3770B049A27E}">
      <dsp:nvSpPr>
        <dsp:cNvPr id="0" name=""/>
        <dsp:cNvSpPr/>
      </dsp:nvSpPr>
      <dsp:spPr>
        <a:xfrm>
          <a:off x="4830127" y="4670107"/>
          <a:ext cx="1082781" cy="659386"/>
        </a:xfrm>
        <a:prstGeom prst="roundRect">
          <a:avLst/>
        </a:prstGeom>
        <a:solidFill>
          <a:schemeClr val="accent5">
            <a:hueOff val="-4515398"/>
            <a:satOff val="18096"/>
            <a:lumOff val="39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Titr" panose="00000700000000000000" pitchFamily="2" charset="-78"/>
            </a:rPr>
            <a:t>6-مظهر قدرت نظام</a:t>
          </a:r>
          <a:endParaRPr lang="en-US" sz="12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4862316" y="4702296"/>
        <a:ext cx="1018403" cy="595008"/>
      </dsp:txXfrm>
    </dsp:sp>
    <dsp:sp modelId="{E50CE806-0A86-4272-8F6F-BCC3265EADB9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3226640" y="4979680"/>
              </a:moveTo>
              <a:arcTo wR="2537522" hR="2537522" stAng="4454533" swAng="161974"/>
            </a:path>
          </a:pathLst>
        </a:custGeom>
        <a:noFill/>
        <a:ln w="9525" cap="flat" cmpd="sng" algn="ctr">
          <a:solidFill>
            <a:schemeClr val="accent5">
              <a:hueOff val="-4515398"/>
              <a:satOff val="18096"/>
              <a:lumOff val="3922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1BDD8-236B-4264-ACC4-B608E24C8617}">
      <dsp:nvSpPr>
        <dsp:cNvPr id="0" name=""/>
        <dsp:cNvSpPr/>
      </dsp:nvSpPr>
      <dsp:spPr>
        <a:xfrm>
          <a:off x="3568301" y="4976105"/>
          <a:ext cx="1068912" cy="727317"/>
        </a:xfrm>
        <a:prstGeom prst="roundRect">
          <a:avLst/>
        </a:prstGeom>
        <a:solidFill>
          <a:schemeClr val="accent5">
            <a:hueOff val="-5418478"/>
            <a:satOff val="21715"/>
            <a:lumOff val="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000" kern="1200" dirty="0" smtClean="0">
              <a:solidFill>
                <a:schemeClr val="tx1"/>
              </a:solidFill>
              <a:cs typeface="B Titr" panose="00000700000000000000" pitchFamily="2" charset="-78"/>
            </a:rPr>
            <a:t>7- مظهرهمبستگی و  وحدت ملی</a:t>
          </a:r>
          <a:endParaRPr lang="en-US" sz="10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3603806" y="5011610"/>
        <a:ext cx="997902" cy="656307"/>
      </dsp:txXfrm>
    </dsp:sp>
    <dsp:sp modelId="{0250969B-5428-4DC7-A40B-0886703111E9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1957492" y="5007863"/>
              </a:moveTo>
              <a:arcTo wR="2537522" hR="2537522" stAng="6192813" swAng="189972"/>
            </a:path>
          </a:pathLst>
        </a:custGeom>
        <a:noFill/>
        <a:ln w="9525" cap="flat" cmpd="sng" algn="ctr">
          <a:solidFill>
            <a:schemeClr val="accent5">
              <a:hueOff val="-5418478"/>
              <a:satOff val="21715"/>
              <a:lumOff val="470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9EE4B7-C255-4426-820C-F1AD45450224}">
      <dsp:nvSpPr>
        <dsp:cNvPr id="0" name=""/>
        <dsp:cNvSpPr/>
      </dsp:nvSpPr>
      <dsp:spPr>
        <a:xfrm>
          <a:off x="2325517" y="4674954"/>
          <a:ext cx="1016958" cy="649692"/>
        </a:xfrm>
        <a:prstGeom prst="roundRect">
          <a:avLst/>
        </a:prstGeom>
        <a:solidFill>
          <a:schemeClr val="accent5">
            <a:hueOff val="-6321557"/>
            <a:satOff val="25334"/>
            <a:lumOff val="549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Titr" panose="00000700000000000000" pitchFamily="2" charset="-78"/>
            </a:rPr>
            <a:t>8-فرصت تجدید قوای نظام</a:t>
          </a:r>
          <a:endParaRPr lang="en-US" sz="12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2357232" y="4706669"/>
        <a:ext cx="953528" cy="586262"/>
      </dsp:txXfrm>
    </dsp:sp>
    <dsp:sp modelId="{FA5BCFEC-32AE-489A-87BA-D5F828BDC6FD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768103" y="4356361"/>
              </a:moveTo>
              <a:arcTo wR="2537522" hR="2537522" stAng="8052656" swAng="319665"/>
            </a:path>
          </a:pathLst>
        </a:custGeom>
        <a:noFill/>
        <a:ln w="9525" cap="flat" cmpd="sng" algn="ctr">
          <a:solidFill>
            <a:schemeClr val="accent5">
              <a:hueOff val="-6321557"/>
              <a:satOff val="25334"/>
              <a:lumOff val="5491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0A7483-5B10-4BED-82A8-C0AC371CDC68}">
      <dsp:nvSpPr>
        <dsp:cNvPr id="0" name=""/>
        <dsp:cNvSpPr/>
      </dsp:nvSpPr>
      <dsp:spPr>
        <a:xfrm>
          <a:off x="1370235" y="3753600"/>
          <a:ext cx="1069925" cy="634806"/>
        </a:xfrm>
        <a:prstGeom prst="roundRect">
          <a:avLst/>
        </a:prstGeom>
        <a:solidFill>
          <a:schemeClr val="accent5">
            <a:hueOff val="-7224638"/>
            <a:satOff val="28953"/>
            <a:lumOff val="6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Titr" panose="00000700000000000000" pitchFamily="2" charset="-78"/>
            </a:rPr>
            <a:t>9-وسیله تحقق آرمان ها</a:t>
          </a:r>
          <a:endParaRPr lang="en-US" sz="12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1401224" y="3784589"/>
        <a:ext cx="1007947" cy="572828"/>
      </dsp:txXfrm>
    </dsp:sp>
    <dsp:sp modelId="{A463C96C-66EB-4A92-8BB5-07860B09F27D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139577" y="3367510"/>
              </a:moveTo>
              <a:arcTo wR="2537522" hR="2537522" stAng="9654479" swAng="529285"/>
            </a:path>
          </a:pathLst>
        </a:custGeom>
        <a:noFill/>
        <a:ln w="9525" cap="flat" cmpd="sng" algn="ctr">
          <a:solidFill>
            <a:schemeClr val="accent5">
              <a:hueOff val="-7224638"/>
              <a:satOff val="28953"/>
              <a:lumOff val="627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5EDF21-AE7D-46B4-B031-5B6F65809B65}">
      <dsp:nvSpPr>
        <dsp:cNvPr id="0" name=""/>
        <dsp:cNvSpPr/>
      </dsp:nvSpPr>
      <dsp:spPr>
        <a:xfrm>
          <a:off x="1044652" y="2477902"/>
          <a:ext cx="1041166" cy="648678"/>
        </a:xfrm>
        <a:prstGeom prst="roundRect">
          <a:avLst/>
        </a:prstGeom>
        <a:solidFill>
          <a:schemeClr val="accent5">
            <a:hueOff val="-8127717"/>
            <a:satOff val="32573"/>
            <a:lumOff val="7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050" kern="1200" dirty="0" smtClean="0">
              <a:solidFill>
                <a:schemeClr val="tx1"/>
              </a:solidFill>
              <a:cs typeface="B Titr" panose="00000700000000000000" pitchFamily="2" charset="-78"/>
            </a:rPr>
            <a:t>10-خنثی کننده و کند کننده حربه دشمن</a:t>
          </a:r>
          <a:endParaRPr lang="en-US" sz="105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1076318" y="2509568"/>
        <a:ext cx="977834" cy="585346"/>
      </dsp:txXfrm>
    </dsp:sp>
    <dsp:sp modelId="{0D1B0B2B-2987-48DD-8F4F-133DCD250D4D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40132" y="2088006"/>
              </a:moveTo>
              <a:arcTo wR="2537522" hR="2537522" stAng="11412219" swAng="517073"/>
            </a:path>
          </a:pathLst>
        </a:custGeom>
        <a:noFill/>
        <a:ln w="9525" cap="flat" cmpd="sng" algn="ctr">
          <a:solidFill>
            <a:schemeClr val="accent5">
              <a:hueOff val="-8127717"/>
              <a:satOff val="32573"/>
              <a:lumOff val="705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D978F4-69E5-4BCE-8A87-17602324FE7E}">
      <dsp:nvSpPr>
        <dsp:cNvPr id="0" name=""/>
        <dsp:cNvSpPr/>
      </dsp:nvSpPr>
      <dsp:spPr>
        <a:xfrm>
          <a:off x="1361852" y="1202208"/>
          <a:ext cx="1086691" cy="662546"/>
        </a:xfrm>
        <a:prstGeom prst="roundRect">
          <a:avLst/>
        </a:prstGeom>
        <a:solidFill>
          <a:schemeClr val="accent5">
            <a:hueOff val="-9030797"/>
            <a:satOff val="36192"/>
            <a:lumOff val="784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Titr" panose="00000700000000000000" pitchFamily="2" charset="-78"/>
            </a:rPr>
            <a:t>11-مایه رشد مردم</a:t>
          </a:r>
          <a:endParaRPr lang="en-US" sz="12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1394195" y="1234551"/>
        <a:ext cx="1022005" cy="597860"/>
      </dsp:txXfrm>
    </dsp:sp>
    <dsp:sp modelId="{3FB281F0-5B7C-47A9-A116-AEEDB8F404BF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606306" y="891489"/>
              </a:moveTo>
              <a:arcTo wR="2537522" hR="2537522" stAng="13226516" swAng="243459"/>
            </a:path>
          </a:pathLst>
        </a:custGeom>
        <a:noFill/>
        <a:ln w="9525" cap="flat" cmpd="sng" algn="ctr">
          <a:solidFill>
            <a:schemeClr val="accent5">
              <a:hueOff val="-9030797"/>
              <a:satOff val="36192"/>
              <a:lumOff val="7844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AF7189-E604-4587-9711-5170FFD601FC}">
      <dsp:nvSpPr>
        <dsp:cNvPr id="0" name=""/>
        <dsp:cNvSpPr/>
      </dsp:nvSpPr>
      <dsp:spPr>
        <a:xfrm>
          <a:off x="2274913" y="227870"/>
          <a:ext cx="1118166" cy="753626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Titr" panose="00000700000000000000" pitchFamily="2" charset="-78"/>
            </a:rPr>
            <a:t>12-نقطه وصل افکار مردم به بدنه اجرایی</a:t>
          </a:r>
          <a:endParaRPr lang="en-US" sz="1200" kern="1200" dirty="0">
            <a:solidFill>
              <a:schemeClr val="tx1"/>
            </a:solidFill>
            <a:cs typeface="B Titr" panose="00000700000000000000" pitchFamily="2" charset="-78"/>
          </a:endParaRPr>
        </a:p>
      </dsp:txBody>
      <dsp:txXfrm>
        <a:off x="2311702" y="264659"/>
        <a:ext cx="1044588" cy="680048"/>
      </dsp:txXfrm>
    </dsp:sp>
    <dsp:sp modelId="{88BACEB1-8B32-4CF2-936C-EFB4C2669DA1}">
      <dsp:nvSpPr>
        <dsp:cNvPr id="0" name=""/>
        <dsp:cNvSpPr/>
      </dsp:nvSpPr>
      <dsp:spPr>
        <a:xfrm>
          <a:off x="1565235" y="264719"/>
          <a:ext cx="5075044" cy="5075044"/>
        </a:xfrm>
        <a:custGeom>
          <a:avLst/>
          <a:gdLst/>
          <a:ahLst/>
          <a:cxnLst/>
          <a:rect l="0" t="0" r="0" b="0"/>
          <a:pathLst>
            <a:path>
              <a:moveTo>
                <a:pt x="1863342" y="91198"/>
              </a:moveTo>
              <a:arcTo wR="2537522" hR="2537522" stAng="15275543" swAng="150013"/>
            </a:path>
          </a:pathLst>
        </a:custGeom>
        <a:noFill/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DCAAAB-5B07-4A65-B5E9-63CEB6213CAE}">
      <dsp:nvSpPr>
        <dsp:cNvPr id="0" name=""/>
        <dsp:cNvSpPr/>
      </dsp:nvSpPr>
      <dsp:spPr>
        <a:xfrm>
          <a:off x="0" y="0"/>
          <a:ext cx="2937420" cy="1174968"/>
        </a:xfrm>
        <a:prstGeom prst="chevron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700" kern="1200" dirty="0" smtClean="0">
              <a:solidFill>
                <a:schemeClr val="tx1"/>
              </a:solidFill>
            </a:rPr>
            <a:t>حضور پر شور</a:t>
          </a:r>
          <a:endParaRPr lang="en-US" sz="2700" kern="1200" dirty="0">
            <a:solidFill>
              <a:schemeClr val="tx1"/>
            </a:solidFill>
          </a:endParaRPr>
        </a:p>
      </dsp:txBody>
      <dsp:txXfrm>
        <a:off x="587484" y="0"/>
        <a:ext cx="1762452" cy="1174968"/>
      </dsp:txXfrm>
    </dsp:sp>
    <dsp:sp modelId="{AA43220D-024C-41E7-AB06-6CEB9323060D}">
      <dsp:nvSpPr>
        <dsp:cNvPr id="0" name=""/>
        <dsp:cNvSpPr/>
      </dsp:nvSpPr>
      <dsp:spPr>
        <a:xfrm>
          <a:off x="2514601" y="0"/>
          <a:ext cx="2937420" cy="1174968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700" kern="1200" dirty="0" smtClean="0">
              <a:solidFill>
                <a:schemeClr val="tx1"/>
              </a:solidFill>
            </a:rPr>
            <a:t>نشاندهنده وحدت ملی</a:t>
          </a:r>
          <a:endParaRPr lang="en-US" sz="2700" kern="1200" dirty="0">
            <a:solidFill>
              <a:schemeClr val="tx1"/>
            </a:solidFill>
          </a:endParaRPr>
        </a:p>
      </dsp:txBody>
      <dsp:txXfrm>
        <a:off x="3102085" y="0"/>
        <a:ext cx="1762452" cy="1174968"/>
      </dsp:txXfrm>
    </dsp:sp>
    <dsp:sp modelId="{4C2DB91F-B2C1-4D99-AEA2-53FE6B984F72}">
      <dsp:nvSpPr>
        <dsp:cNvPr id="0" name=""/>
        <dsp:cNvSpPr/>
      </dsp:nvSpPr>
      <dsp:spPr>
        <a:xfrm>
          <a:off x="5105401" y="0"/>
          <a:ext cx="2937420" cy="1174968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700" kern="1200" dirty="0" smtClean="0">
              <a:solidFill>
                <a:schemeClr val="tx1"/>
              </a:solidFill>
            </a:rPr>
            <a:t>انگیزه ملت برای حضور در صحنه</a:t>
          </a:r>
          <a:endParaRPr lang="en-US" sz="2700" kern="1200" dirty="0">
            <a:solidFill>
              <a:schemeClr val="tx1"/>
            </a:solidFill>
          </a:endParaRPr>
        </a:p>
      </dsp:txBody>
      <dsp:txXfrm>
        <a:off x="5692885" y="0"/>
        <a:ext cx="1762452" cy="117496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DCAAAB-5B07-4A65-B5E9-63CEB6213CAE}">
      <dsp:nvSpPr>
        <dsp:cNvPr id="0" name=""/>
        <dsp:cNvSpPr/>
      </dsp:nvSpPr>
      <dsp:spPr>
        <a:xfrm>
          <a:off x="0" y="0"/>
          <a:ext cx="2937420" cy="1174968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64008" rIns="64008" bIns="64008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800" b="1" kern="1200" dirty="0" smtClean="0">
              <a:solidFill>
                <a:schemeClr val="tx1"/>
              </a:solidFill>
              <a:cs typeface="B Nazanin" pitchFamily="2" charset="-78"/>
            </a:rPr>
            <a:t>+  </a:t>
          </a:r>
          <a:r>
            <a:rPr lang="fa-IR" sz="3200" b="1" kern="1200" dirty="0" smtClean="0">
              <a:solidFill>
                <a:schemeClr val="tx1"/>
              </a:solidFill>
              <a:cs typeface="B Nazanin" pitchFamily="2" charset="-78"/>
            </a:rPr>
            <a:t>انگیزه</a:t>
          </a:r>
          <a:endParaRPr lang="en-US" sz="3200" b="1" kern="1200" dirty="0">
            <a:solidFill>
              <a:schemeClr val="tx1"/>
            </a:solidFill>
            <a:cs typeface="B Nazanin" pitchFamily="2" charset="-78"/>
          </a:endParaRPr>
        </a:p>
      </dsp:txBody>
      <dsp:txXfrm>
        <a:off x="587484" y="0"/>
        <a:ext cx="1762452" cy="1174968"/>
      </dsp:txXfrm>
    </dsp:sp>
    <dsp:sp modelId="{AA43220D-024C-41E7-AB06-6CEB9323060D}">
      <dsp:nvSpPr>
        <dsp:cNvPr id="0" name=""/>
        <dsp:cNvSpPr/>
      </dsp:nvSpPr>
      <dsp:spPr>
        <a:xfrm>
          <a:off x="2514601" y="0"/>
          <a:ext cx="2937420" cy="1174968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b="1" kern="1200" dirty="0" smtClean="0">
              <a:solidFill>
                <a:schemeClr val="tx1"/>
              </a:solidFill>
              <a:cs typeface="B Nazanin" pitchFamily="2" charset="-78"/>
            </a:rPr>
            <a:t>وحدت ملی</a:t>
          </a:r>
          <a:endParaRPr lang="en-US" sz="3200" b="1" kern="1200" dirty="0">
            <a:solidFill>
              <a:schemeClr val="tx1"/>
            </a:solidFill>
            <a:cs typeface="B Nazanin" pitchFamily="2" charset="-78"/>
          </a:endParaRPr>
        </a:p>
      </dsp:txBody>
      <dsp:txXfrm>
        <a:off x="3102085" y="0"/>
        <a:ext cx="1762452" cy="1174968"/>
      </dsp:txXfrm>
    </dsp:sp>
    <dsp:sp modelId="{4C2DB91F-B2C1-4D99-AEA2-53FE6B984F72}">
      <dsp:nvSpPr>
        <dsp:cNvPr id="0" name=""/>
        <dsp:cNvSpPr/>
      </dsp:nvSpPr>
      <dsp:spPr>
        <a:xfrm>
          <a:off x="4952992" y="0"/>
          <a:ext cx="2937420" cy="1174968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chemeClr val="tx1"/>
              </a:solidFill>
              <a:cs typeface="B Nazanin" pitchFamily="2" charset="-78"/>
            </a:rPr>
            <a:t>قدرت ملی   </a:t>
          </a:r>
          <a:r>
            <a:rPr lang="fa-IR" sz="3900" kern="1200" dirty="0" smtClean="0">
              <a:solidFill>
                <a:schemeClr val="tx1"/>
              </a:solidFill>
            </a:rPr>
            <a:t>=</a:t>
          </a:r>
          <a:endParaRPr lang="en-US" sz="3900" kern="1200" dirty="0">
            <a:solidFill>
              <a:schemeClr val="tx1"/>
            </a:solidFill>
          </a:endParaRPr>
        </a:p>
      </dsp:txBody>
      <dsp:txXfrm>
        <a:off x="5540476" y="0"/>
        <a:ext cx="1762452" cy="11749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DCAAAB-5B07-4A65-B5E9-63CEB6213CAE}">
      <dsp:nvSpPr>
        <dsp:cNvPr id="0" name=""/>
        <dsp:cNvSpPr/>
      </dsp:nvSpPr>
      <dsp:spPr>
        <a:xfrm>
          <a:off x="0" y="523190"/>
          <a:ext cx="2883024" cy="1153209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019" tIns="50673" rIns="50673" bIns="50673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800" kern="1200" dirty="0" smtClean="0">
              <a:solidFill>
                <a:schemeClr val="tx1"/>
              </a:solidFill>
            </a:rPr>
            <a:t>امنیت کشور</a:t>
          </a:r>
          <a:endParaRPr lang="en-US" sz="3800" kern="1200" dirty="0">
            <a:solidFill>
              <a:schemeClr val="tx1"/>
            </a:solidFill>
          </a:endParaRPr>
        </a:p>
      </dsp:txBody>
      <dsp:txXfrm>
        <a:off x="576605" y="523190"/>
        <a:ext cx="1729815" cy="1153209"/>
      </dsp:txXfrm>
    </dsp:sp>
    <dsp:sp modelId="{AA43220D-024C-41E7-AB06-6CEB9323060D}">
      <dsp:nvSpPr>
        <dsp:cNvPr id="0" name=""/>
        <dsp:cNvSpPr/>
      </dsp:nvSpPr>
      <dsp:spPr>
        <a:xfrm>
          <a:off x="2468035" y="523190"/>
          <a:ext cx="2883024" cy="1153209"/>
        </a:xfrm>
        <a:prstGeom prst="chevron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019" tIns="50673" rIns="50673" bIns="50673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800" kern="1200" dirty="0" smtClean="0">
              <a:solidFill>
                <a:schemeClr val="tx1"/>
              </a:solidFill>
            </a:rPr>
            <a:t>پیشرفت علم</a:t>
          </a:r>
          <a:endParaRPr lang="en-US" sz="3800" kern="1200" dirty="0">
            <a:solidFill>
              <a:schemeClr val="tx1"/>
            </a:solidFill>
          </a:endParaRPr>
        </a:p>
      </dsp:txBody>
      <dsp:txXfrm>
        <a:off x="3044640" y="523190"/>
        <a:ext cx="1729815" cy="1153209"/>
      </dsp:txXfrm>
    </dsp:sp>
    <dsp:sp modelId="{4C2DB91F-B2C1-4D99-AEA2-53FE6B984F72}">
      <dsp:nvSpPr>
        <dsp:cNvPr id="0" name=""/>
        <dsp:cNvSpPr/>
      </dsp:nvSpPr>
      <dsp:spPr>
        <a:xfrm>
          <a:off x="5194175" y="523190"/>
          <a:ext cx="2883024" cy="1153209"/>
        </a:xfrm>
        <a:prstGeom prst="chevron">
          <a:avLst/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019" tIns="50673" rIns="50673" bIns="50673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800" kern="1200" dirty="0" smtClean="0">
              <a:solidFill>
                <a:srgbClr val="FFFF00"/>
              </a:solidFill>
            </a:rPr>
            <a:t>شکوفایی اقتصاد</a:t>
          </a:r>
          <a:endParaRPr lang="en-US" sz="3800" kern="1200" dirty="0">
            <a:solidFill>
              <a:srgbClr val="FFFF00"/>
            </a:solidFill>
          </a:endParaRPr>
        </a:p>
      </dsp:txBody>
      <dsp:txXfrm>
        <a:off x="5770780" y="523190"/>
        <a:ext cx="1729815" cy="115320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D8396-D87E-4A53-AB27-8807CF8104E9}">
      <dsp:nvSpPr>
        <dsp:cNvPr id="0" name=""/>
        <dsp:cNvSpPr/>
      </dsp:nvSpPr>
      <dsp:spPr>
        <a:xfrm>
          <a:off x="1118346" y="-41894"/>
          <a:ext cx="6450106" cy="6450106"/>
        </a:xfrm>
        <a:prstGeom prst="circularArrow">
          <a:avLst>
            <a:gd name="adj1" fmla="val 5544"/>
            <a:gd name="adj2" fmla="val 330680"/>
            <a:gd name="adj3" fmla="val 14496200"/>
            <a:gd name="adj4" fmla="val 16961436"/>
            <a:gd name="adj5" fmla="val 5757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3CAD249-F714-46CF-AF12-84ADBB34F5D3}">
      <dsp:nvSpPr>
        <dsp:cNvPr id="0" name=""/>
        <dsp:cNvSpPr/>
      </dsp:nvSpPr>
      <dsp:spPr>
        <a:xfrm>
          <a:off x="3325415" y="825"/>
          <a:ext cx="2035968" cy="10179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cs typeface="B Titr" panose="00000700000000000000" pitchFamily="2" charset="-78"/>
            </a:rPr>
            <a:t>1- اولین انتخابات پس از حاکمیت یکپارچه جریان انقلابی بر کشور</a:t>
          </a:r>
          <a:endParaRPr lang="en-US" sz="1200" kern="1200" dirty="0">
            <a:cs typeface="B Titr" panose="00000700000000000000" pitchFamily="2" charset="-78"/>
          </a:endParaRPr>
        </a:p>
      </dsp:txBody>
      <dsp:txXfrm>
        <a:off x="3375109" y="50519"/>
        <a:ext cx="1936580" cy="918596"/>
      </dsp:txXfrm>
    </dsp:sp>
    <dsp:sp modelId="{5C3B4556-AEFF-475E-B759-04AC6D6B5BC0}">
      <dsp:nvSpPr>
        <dsp:cNvPr id="0" name=""/>
        <dsp:cNvSpPr/>
      </dsp:nvSpPr>
      <dsp:spPr>
        <a:xfrm>
          <a:off x="5475904" y="1036446"/>
          <a:ext cx="2035968" cy="1017984"/>
        </a:xfrm>
        <a:prstGeom prst="roundRect">
          <a:avLst/>
        </a:prstGeom>
        <a:gradFill rotWithShape="0">
          <a:gsLst>
            <a:gs pos="0">
              <a:schemeClr val="accent3">
                <a:hueOff val="1875044"/>
                <a:satOff val="-2813"/>
                <a:lumOff val="-458"/>
                <a:alphaOff val="0"/>
                <a:tint val="50000"/>
                <a:satMod val="300000"/>
              </a:schemeClr>
            </a:gs>
            <a:gs pos="35000">
              <a:schemeClr val="accent3">
                <a:hueOff val="1875044"/>
                <a:satOff val="-2813"/>
                <a:lumOff val="-458"/>
                <a:alphaOff val="0"/>
                <a:tint val="37000"/>
                <a:satMod val="300000"/>
              </a:schemeClr>
            </a:gs>
            <a:gs pos="100000">
              <a:schemeClr val="accent3">
                <a:hueOff val="1875044"/>
                <a:satOff val="-2813"/>
                <a:lumOff val="-45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2- اولین انتخابات بعد از اغتشاشات سال 1401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5525598" y="1086140"/>
        <a:ext cx="1936580" cy="918596"/>
      </dsp:txXfrm>
    </dsp:sp>
    <dsp:sp modelId="{CC956BE9-4067-455E-996A-77F7FE863241}">
      <dsp:nvSpPr>
        <dsp:cNvPr id="0" name=""/>
        <dsp:cNvSpPr/>
      </dsp:nvSpPr>
      <dsp:spPr>
        <a:xfrm>
          <a:off x="6007031" y="3363465"/>
          <a:ext cx="2035968" cy="1017984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cs typeface="B Titr" panose="00000700000000000000" pitchFamily="2" charset="-78"/>
            </a:rPr>
            <a:t>3- شرایط سخت اقتصادی و انبوه مشکلات انباشت شده و شکل گیری فضای نقد علیه جریان انقلابی</a:t>
          </a:r>
          <a:endParaRPr lang="en-US" sz="1200" kern="1200" dirty="0">
            <a:cs typeface="B Titr" panose="00000700000000000000" pitchFamily="2" charset="-78"/>
          </a:endParaRPr>
        </a:p>
      </dsp:txBody>
      <dsp:txXfrm>
        <a:off x="6056725" y="3413159"/>
        <a:ext cx="1936580" cy="918596"/>
      </dsp:txXfrm>
    </dsp:sp>
    <dsp:sp modelId="{F16722C4-99E8-41C4-8AAA-161C4F984171}">
      <dsp:nvSpPr>
        <dsp:cNvPr id="0" name=""/>
        <dsp:cNvSpPr/>
      </dsp:nvSpPr>
      <dsp:spPr>
        <a:xfrm>
          <a:off x="4518846" y="5229589"/>
          <a:ext cx="2035968" cy="1017984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cs typeface="B Titr" panose="00000700000000000000" pitchFamily="2" charset="-78"/>
            </a:rPr>
            <a:t>4- یأس و ناامیدی بخش زیادی از مردم و ضربه خوردن سرمایه اجتماعی نظام</a:t>
          </a:r>
          <a:endParaRPr lang="en-US" sz="1200" kern="1200" dirty="0">
            <a:cs typeface="B Titr" panose="00000700000000000000" pitchFamily="2" charset="-78"/>
          </a:endParaRPr>
        </a:p>
      </dsp:txBody>
      <dsp:txXfrm>
        <a:off x="4568540" y="5279283"/>
        <a:ext cx="1936580" cy="918596"/>
      </dsp:txXfrm>
    </dsp:sp>
    <dsp:sp modelId="{9E1526CC-B38C-40CE-BE00-A6A3EEB7E0B0}">
      <dsp:nvSpPr>
        <dsp:cNvPr id="0" name=""/>
        <dsp:cNvSpPr/>
      </dsp:nvSpPr>
      <dsp:spPr>
        <a:xfrm>
          <a:off x="2131984" y="5229589"/>
          <a:ext cx="2035968" cy="1017984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cs typeface="B Titr" panose="00000700000000000000" pitchFamily="2" charset="-78"/>
            </a:rPr>
            <a:t>5- تشدید برخی دوقطبی های سیاسی -اجتماعی</a:t>
          </a:r>
          <a:endParaRPr lang="en-US" sz="1200" kern="1200" dirty="0">
            <a:cs typeface="B Titr" panose="00000700000000000000" pitchFamily="2" charset="-78"/>
          </a:endParaRPr>
        </a:p>
      </dsp:txBody>
      <dsp:txXfrm>
        <a:off x="2181678" y="5279283"/>
        <a:ext cx="1936580" cy="918596"/>
      </dsp:txXfrm>
    </dsp:sp>
    <dsp:sp modelId="{53E36BC8-EC20-439B-AE2F-46F538546102}">
      <dsp:nvSpPr>
        <dsp:cNvPr id="0" name=""/>
        <dsp:cNvSpPr/>
      </dsp:nvSpPr>
      <dsp:spPr>
        <a:xfrm>
          <a:off x="643799" y="3363465"/>
          <a:ext cx="2035968" cy="1017984"/>
        </a:xfrm>
        <a:prstGeom prst="roundRect">
          <a:avLst/>
        </a:prstGeom>
        <a:gradFill rotWithShape="0">
          <a:gsLst>
            <a:gs pos="0">
              <a:schemeClr val="accent3">
                <a:hueOff val="9375220"/>
                <a:satOff val="-14067"/>
                <a:lumOff val="-2288"/>
                <a:alphaOff val="0"/>
                <a:tint val="50000"/>
                <a:satMod val="300000"/>
              </a:schemeClr>
            </a:gs>
            <a:gs pos="35000">
              <a:schemeClr val="accent3">
                <a:hueOff val="9375220"/>
                <a:satOff val="-14067"/>
                <a:lumOff val="-2288"/>
                <a:alphaOff val="0"/>
                <a:tint val="37000"/>
                <a:satMod val="300000"/>
              </a:schemeClr>
            </a:gs>
            <a:gs pos="100000">
              <a:schemeClr val="accent3">
                <a:hueOff val="9375220"/>
                <a:satOff val="-14067"/>
                <a:lumOff val="-228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cs typeface="B Titr" panose="00000700000000000000" pitchFamily="2" charset="-78"/>
            </a:rPr>
            <a:t>6- شرایط حساس مواجهه نظام اسلامی با جبهه استکبار در شرایط نظم نوین جهانی</a:t>
          </a:r>
          <a:endParaRPr lang="en-US" sz="1200" kern="1200" dirty="0">
            <a:cs typeface="B Titr" panose="00000700000000000000" pitchFamily="2" charset="-78"/>
          </a:endParaRPr>
        </a:p>
      </dsp:txBody>
      <dsp:txXfrm>
        <a:off x="693493" y="3413159"/>
        <a:ext cx="1936580" cy="918596"/>
      </dsp:txXfrm>
    </dsp:sp>
    <dsp:sp modelId="{1E987C55-2106-4837-A4C7-2FAA33708ABE}">
      <dsp:nvSpPr>
        <dsp:cNvPr id="0" name=""/>
        <dsp:cNvSpPr/>
      </dsp:nvSpPr>
      <dsp:spPr>
        <a:xfrm>
          <a:off x="1174926" y="1036446"/>
          <a:ext cx="2035968" cy="1017984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cs typeface="B Titr" panose="00000700000000000000" pitchFamily="2" charset="-78"/>
            </a:rPr>
            <a:t>7- رقابت درون جریانی در اردوگاه انقلاب همراه با خوش خیالی و نادیده گرفتن رقیب</a:t>
          </a:r>
          <a:endParaRPr lang="en-US" sz="1200" kern="1200" dirty="0">
            <a:cs typeface="B Titr" panose="00000700000000000000" pitchFamily="2" charset="-78"/>
          </a:endParaRPr>
        </a:p>
      </dsp:txBody>
      <dsp:txXfrm>
        <a:off x="1224620" y="1086140"/>
        <a:ext cx="1936580" cy="91859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3F2F2D-A3FD-4AE7-99C6-45F6AB75D80F}">
      <dsp:nvSpPr>
        <dsp:cNvPr id="0" name=""/>
        <dsp:cNvSpPr/>
      </dsp:nvSpPr>
      <dsp:spPr>
        <a:xfrm>
          <a:off x="1917732" y="359751"/>
          <a:ext cx="4953952" cy="4953952"/>
        </a:xfrm>
        <a:prstGeom prst="pie">
          <a:avLst>
            <a:gd name="adj1" fmla="val 16200000"/>
            <a:gd name="adj2" fmla="val 19285716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1- مشارکت حداکثری</a:t>
          </a:r>
          <a:endParaRPr lang="en-US" sz="19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sp:txBody>
      <dsp:txXfrm>
        <a:off x="4520326" y="819761"/>
        <a:ext cx="1179512" cy="943610"/>
      </dsp:txXfrm>
    </dsp:sp>
    <dsp:sp modelId="{F55092ED-CD7D-4B06-A825-17665A571C2F}">
      <dsp:nvSpPr>
        <dsp:cNvPr id="0" name=""/>
        <dsp:cNvSpPr/>
      </dsp:nvSpPr>
      <dsp:spPr>
        <a:xfrm>
          <a:off x="1981426" y="439368"/>
          <a:ext cx="4953952" cy="4953952"/>
        </a:xfrm>
        <a:prstGeom prst="pie">
          <a:avLst>
            <a:gd name="adj1" fmla="val 19285716"/>
            <a:gd name="adj2" fmla="val 771428"/>
          </a:avLst>
        </a:prstGeom>
        <a:gradFill rotWithShape="0">
          <a:gsLst>
            <a:gs pos="0">
              <a:schemeClr val="accent3">
                <a:hueOff val="1875044"/>
                <a:satOff val="-2813"/>
                <a:lumOff val="-458"/>
                <a:alphaOff val="0"/>
                <a:shade val="51000"/>
                <a:satMod val="130000"/>
              </a:schemeClr>
            </a:gs>
            <a:gs pos="80000">
              <a:schemeClr val="accent3">
                <a:hueOff val="1875044"/>
                <a:satOff val="-2813"/>
                <a:lumOff val="-458"/>
                <a:alphaOff val="0"/>
                <a:shade val="93000"/>
                <a:satMod val="130000"/>
              </a:schemeClr>
            </a:gs>
            <a:gs pos="100000">
              <a:schemeClr val="accent3">
                <a:hueOff val="1875044"/>
                <a:satOff val="-2813"/>
                <a:lumOff val="-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2- امنیت و آرامش</a:t>
          </a:r>
          <a:endParaRPr lang="en-US" sz="24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sp:txBody>
      <dsp:txXfrm>
        <a:off x="5345985" y="2235176"/>
        <a:ext cx="1356439" cy="825658"/>
      </dsp:txXfrm>
    </dsp:sp>
    <dsp:sp modelId="{FB8D1011-7AE9-4A0C-B38D-83C7AC73DC72}">
      <dsp:nvSpPr>
        <dsp:cNvPr id="0" name=""/>
        <dsp:cNvSpPr/>
      </dsp:nvSpPr>
      <dsp:spPr>
        <a:xfrm>
          <a:off x="1958425" y="539627"/>
          <a:ext cx="4953952" cy="4953952"/>
        </a:xfrm>
        <a:prstGeom prst="pie">
          <a:avLst>
            <a:gd name="adj1" fmla="val 771428"/>
            <a:gd name="adj2" fmla="val 3857143"/>
          </a:avLst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3- سلامت</a:t>
          </a:r>
          <a:endParaRPr lang="en-US" sz="24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sp:txBody>
      <dsp:txXfrm>
        <a:off x="5139571" y="3473664"/>
        <a:ext cx="1179512" cy="914122"/>
      </dsp:txXfrm>
    </dsp:sp>
    <dsp:sp modelId="{E6C38B81-AE06-43D4-BD39-2075D3FA9FD8}">
      <dsp:nvSpPr>
        <dsp:cNvPr id="0" name=""/>
        <dsp:cNvSpPr/>
      </dsp:nvSpPr>
      <dsp:spPr>
        <a:xfrm>
          <a:off x="1866423" y="583858"/>
          <a:ext cx="4953952" cy="4953952"/>
        </a:xfrm>
        <a:prstGeom prst="pie">
          <a:avLst>
            <a:gd name="adj1" fmla="val 3857226"/>
            <a:gd name="adj2" fmla="val 6942858"/>
          </a:avLst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4- قانون گرایی</a:t>
          </a:r>
          <a:endParaRPr lang="en-US" sz="19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sp:txBody>
      <dsp:txXfrm>
        <a:off x="3768387" y="4476250"/>
        <a:ext cx="1150024" cy="825658"/>
      </dsp:txXfrm>
    </dsp:sp>
    <dsp:sp modelId="{8413DAAD-2719-42CB-9F6B-83FC83E9D637}">
      <dsp:nvSpPr>
        <dsp:cNvPr id="0" name=""/>
        <dsp:cNvSpPr/>
      </dsp:nvSpPr>
      <dsp:spPr>
        <a:xfrm>
          <a:off x="1774421" y="539627"/>
          <a:ext cx="4953952" cy="4953952"/>
        </a:xfrm>
        <a:prstGeom prst="pie">
          <a:avLst>
            <a:gd name="adj1" fmla="val 6942858"/>
            <a:gd name="adj2" fmla="val 10028574"/>
          </a:avLst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b="1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5- رقابتی بودن</a:t>
          </a:r>
          <a:endParaRPr lang="en-US" sz="1900" b="1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sp:txBody>
      <dsp:txXfrm>
        <a:off x="2367716" y="3473664"/>
        <a:ext cx="1179512" cy="914122"/>
      </dsp:txXfrm>
    </dsp:sp>
    <dsp:sp modelId="{800999E8-D373-4063-88F0-F34349BE6146}">
      <dsp:nvSpPr>
        <dsp:cNvPr id="0" name=""/>
        <dsp:cNvSpPr/>
      </dsp:nvSpPr>
      <dsp:spPr>
        <a:xfrm>
          <a:off x="1751421" y="439368"/>
          <a:ext cx="4953952" cy="4953952"/>
        </a:xfrm>
        <a:prstGeom prst="pie">
          <a:avLst>
            <a:gd name="adj1" fmla="val 10028574"/>
            <a:gd name="adj2" fmla="val 13114284"/>
          </a:avLst>
        </a:prstGeom>
        <a:gradFill rotWithShape="0">
          <a:gsLst>
            <a:gs pos="0">
              <a:schemeClr val="accent3">
                <a:hueOff val="9375220"/>
                <a:satOff val="-14067"/>
                <a:lumOff val="-2288"/>
                <a:alphaOff val="0"/>
                <a:shade val="51000"/>
                <a:satMod val="130000"/>
              </a:schemeClr>
            </a:gs>
            <a:gs pos="80000">
              <a:schemeClr val="accent3">
                <a:hueOff val="9375220"/>
                <a:satOff val="-14067"/>
                <a:lumOff val="-2288"/>
                <a:alphaOff val="0"/>
                <a:shade val="93000"/>
                <a:satMod val="130000"/>
              </a:schemeClr>
            </a:gs>
            <a:gs pos="100000">
              <a:schemeClr val="accent3">
                <a:hueOff val="9375220"/>
                <a:satOff val="-14067"/>
                <a:lumOff val="-228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6- فراگیر بودن</a:t>
          </a:r>
          <a:endParaRPr lang="en-US" sz="19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sp:txBody>
      <dsp:txXfrm>
        <a:off x="1984374" y="2235176"/>
        <a:ext cx="1356439" cy="825658"/>
      </dsp:txXfrm>
    </dsp:sp>
    <dsp:sp modelId="{BBFACCCA-1713-486B-BA1A-FC7DDC01896E}">
      <dsp:nvSpPr>
        <dsp:cNvPr id="0" name=""/>
        <dsp:cNvSpPr/>
      </dsp:nvSpPr>
      <dsp:spPr>
        <a:xfrm>
          <a:off x="1815114" y="359751"/>
          <a:ext cx="4953952" cy="4953952"/>
        </a:xfrm>
        <a:prstGeom prst="pie">
          <a:avLst>
            <a:gd name="adj1" fmla="val 13114284"/>
            <a:gd name="adj2" fmla="val 1620000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Titr" panose="00000700000000000000" pitchFamily="2" charset="-78"/>
            </a:rPr>
            <a:t>7- اصلح گزینی</a:t>
          </a:r>
          <a:endParaRPr lang="en-US" sz="19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cs typeface="B Titr" panose="00000700000000000000" pitchFamily="2" charset="-78"/>
          </a:endParaRPr>
        </a:p>
      </dsp:txBody>
      <dsp:txXfrm>
        <a:off x="2986960" y="819761"/>
        <a:ext cx="1179512" cy="943610"/>
      </dsp:txXfrm>
    </dsp:sp>
    <dsp:sp modelId="{5C94ECCA-AF48-4C09-93C4-CC6E1F903D54}">
      <dsp:nvSpPr>
        <dsp:cNvPr id="0" name=""/>
        <dsp:cNvSpPr/>
      </dsp:nvSpPr>
      <dsp:spPr>
        <a:xfrm>
          <a:off x="1610812" y="53078"/>
          <a:ext cx="5567299" cy="5567299"/>
        </a:xfrm>
        <a:prstGeom prst="circularArrow">
          <a:avLst>
            <a:gd name="adj1" fmla="val 5085"/>
            <a:gd name="adj2" fmla="val 327528"/>
            <a:gd name="adj3" fmla="val 18957827"/>
            <a:gd name="adj4" fmla="val 16200343"/>
            <a:gd name="adj5" fmla="val 5932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61A863-77C4-4F2C-91DE-FDBC37BFC432}">
      <dsp:nvSpPr>
        <dsp:cNvPr id="0" name=""/>
        <dsp:cNvSpPr/>
      </dsp:nvSpPr>
      <dsp:spPr>
        <a:xfrm>
          <a:off x="1674906" y="133047"/>
          <a:ext cx="5567299" cy="5567299"/>
        </a:xfrm>
        <a:prstGeom prst="circularArrow">
          <a:avLst>
            <a:gd name="adj1" fmla="val 5085"/>
            <a:gd name="adj2" fmla="val 327528"/>
            <a:gd name="adj3" fmla="val 443744"/>
            <a:gd name="adj4" fmla="val 19285776"/>
            <a:gd name="adj5" fmla="val 5932"/>
          </a:avLst>
        </a:prstGeom>
        <a:gradFill rotWithShape="0">
          <a:gsLst>
            <a:gs pos="0">
              <a:schemeClr val="accent3">
                <a:hueOff val="1875044"/>
                <a:satOff val="-2813"/>
                <a:lumOff val="-458"/>
                <a:alphaOff val="0"/>
                <a:shade val="51000"/>
                <a:satMod val="130000"/>
              </a:schemeClr>
            </a:gs>
            <a:gs pos="80000">
              <a:schemeClr val="accent3">
                <a:hueOff val="1875044"/>
                <a:satOff val="-2813"/>
                <a:lumOff val="-458"/>
                <a:alphaOff val="0"/>
                <a:shade val="93000"/>
                <a:satMod val="130000"/>
              </a:schemeClr>
            </a:gs>
            <a:gs pos="100000">
              <a:schemeClr val="accent3">
                <a:hueOff val="1875044"/>
                <a:satOff val="-2813"/>
                <a:lumOff val="-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62E11AB-AEDB-4467-802C-E541BF62B83D}">
      <dsp:nvSpPr>
        <dsp:cNvPr id="0" name=""/>
        <dsp:cNvSpPr/>
      </dsp:nvSpPr>
      <dsp:spPr>
        <a:xfrm>
          <a:off x="1651824" y="233073"/>
          <a:ext cx="5567299" cy="5567299"/>
        </a:xfrm>
        <a:prstGeom prst="circularArrow">
          <a:avLst>
            <a:gd name="adj1" fmla="val 5085"/>
            <a:gd name="adj2" fmla="val 327528"/>
            <a:gd name="adj3" fmla="val 3529100"/>
            <a:gd name="adj4" fmla="val 770764"/>
            <a:gd name="adj5" fmla="val 5932"/>
          </a:avLst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089403-4327-45C2-8821-E0EBA1D7C66F}">
      <dsp:nvSpPr>
        <dsp:cNvPr id="0" name=""/>
        <dsp:cNvSpPr/>
      </dsp:nvSpPr>
      <dsp:spPr>
        <a:xfrm>
          <a:off x="1559750" y="277056"/>
          <a:ext cx="5567299" cy="5567299"/>
        </a:xfrm>
        <a:prstGeom prst="circularArrow">
          <a:avLst>
            <a:gd name="adj1" fmla="val 5085"/>
            <a:gd name="adj2" fmla="val 327528"/>
            <a:gd name="adj3" fmla="val 6615046"/>
            <a:gd name="adj4" fmla="val 3857426"/>
            <a:gd name="adj5" fmla="val 5932"/>
          </a:avLst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8B4CAF-3802-47EB-B48C-6202DAB8A209}">
      <dsp:nvSpPr>
        <dsp:cNvPr id="0" name=""/>
        <dsp:cNvSpPr/>
      </dsp:nvSpPr>
      <dsp:spPr>
        <a:xfrm>
          <a:off x="1467676" y="233073"/>
          <a:ext cx="5567299" cy="5567299"/>
        </a:xfrm>
        <a:prstGeom prst="circularArrow">
          <a:avLst>
            <a:gd name="adj1" fmla="val 5085"/>
            <a:gd name="adj2" fmla="val 327528"/>
            <a:gd name="adj3" fmla="val 9701707"/>
            <a:gd name="adj4" fmla="val 6943371"/>
            <a:gd name="adj5" fmla="val 5932"/>
          </a:avLst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11B58C-FEAC-41D9-9F75-CDBB0126A52B}">
      <dsp:nvSpPr>
        <dsp:cNvPr id="0" name=""/>
        <dsp:cNvSpPr/>
      </dsp:nvSpPr>
      <dsp:spPr>
        <a:xfrm>
          <a:off x="1444594" y="133047"/>
          <a:ext cx="5567299" cy="5567299"/>
        </a:xfrm>
        <a:prstGeom prst="circularArrow">
          <a:avLst>
            <a:gd name="adj1" fmla="val 5085"/>
            <a:gd name="adj2" fmla="val 327528"/>
            <a:gd name="adj3" fmla="val 12786695"/>
            <a:gd name="adj4" fmla="val 10028727"/>
            <a:gd name="adj5" fmla="val 5932"/>
          </a:avLst>
        </a:prstGeom>
        <a:gradFill rotWithShape="0">
          <a:gsLst>
            <a:gs pos="0">
              <a:schemeClr val="accent3">
                <a:hueOff val="9375220"/>
                <a:satOff val="-14067"/>
                <a:lumOff val="-2288"/>
                <a:alphaOff val="0"/>
                <a:shade val="51000"/>
                <a:satMod val="130000"/>
              </a:schemeClr>
            </a:gs>
            <a:gs pos="80000">
              <a:schemeClr val="accent3">
                <a:hueOff val="9375220"/>
                <a:satOff val="-14067"/>
                <a:lumOff val="-2288"/>
                <a:alphaOff val="0"/>
                <a:shade val="93000"/>
                <a:satMod val="130000"/>
              </a:schemeClr>
            </a:gs>
            <a:gs pos="100000">
              <a:schemeClr val="accent3">
                <a:hueOff val="9375220"/>
                <a:satOff val="-14067"/>
                <a:lumOff val="-228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B148A48-BBA0-479B-A290-6E759161E19B}">
      <dsp:nvSpPr>
        <dsp:cNvPr id="0" name=""/>
        <dsp:cNvSpPr/>
      </dsp:nvSpPr>
      <dsp:spPr>
        <a:xfrm>
          <a:off x="1508688" y="53078"/>
          <a:ext cx="5567299" cy="5567299"/>
        </a:xfrm>
        <a:prstGeom prst="circularArrow">
          <a:avLst>
            <a:gd name="adj1" fmla="val 5085"/>
            <a:gd name="adj2" fmla="val 327528"/>
            <a:gd name="adj3" fmla="val 15872129"/>
            <a:gd name="adj4" fmla="val 13114645"/>
            <a:gd name="adj5" fmla="val 5932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99657A-977E-4BD0-819F-4291E8210AB8}">
      <dsp:nvSpPr>
        <dsp:cNvPr id="0" name=""/>
        <dsp:cNvSpPr/>
      </dsp:nvSpPr>
      <dsp:spPr>
        <a:xfrm>
          <a:off x="3278019" y="-66632"/>
          <a:ext cx="2806652" cy="256829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74C99B-0ED6-4879-AA4F-2D5D867ADCD0}">
      <dsp:nvSpPr>
        <dsp:cNvPr id="0" name=""/>
        <dsp:cNvSpPr/>
      </dsp:nvSpPr>
      <dsp:spPr>
        <a:xfrm>
          <a:off x="3160721" y="888319"/>
          <a:ext cx="3040355" cy="6653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anose="00000700000000000000" pitchFamily="2" charset="-78"/>
            </a:rPr>
            <a:t>1- راهبرد مشارکت</a:t>
          </a:r>
          <a:endParaRPr lang="en-US" sz="1800" kern="1200" dirty="0">
            <a:cs typeface="B Titr" panose="00000700000000000000" pitchFamily="2" charset="-78"/>
          </a:endParaRPr>
        </a:p>
      </dsp:txBody>
      <dsp:txXfrm>
        <a:off x="3160721" y="888319"/>
        <a:ext cx="3040355" cy="665347"/>
      </dsp:txXfrm>
    </dsp:sp>
    <dsp:sp modelId="{7CBABFA1-2914-40FE-A196-534B545366C6}">
      <dsp:nvSpPr>
        <dsp:cNvPr id="0" name=""/>
        <dsp:cNvSpPr/>
      </dsp:nvSpPr>
      <dsp:spPr>
        <a:xfrm>
          <a:off x="2714323" y="1347446"/>
          <a:ext cx="2609027" cy="2481217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12B594-A7EE-4CBA-8976-AF0112B54805}">
      <dsp:nvSpPr>
        <dsp:cNvPr id="0" name=""/>
        <dsp:cNvSpPr/>
      </dsp:nvSpPr>
      <dsp:spPr>
        <a:xfrm>
          <a:off x="2934337" y="2261389"/>
          <a:ext cx="2162737" cy="6653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anose="00000700000000000000" pitchFamily="2" charset="-78"/>
            </a:rPr>
            <a:t>2-راهبرد امنیت</a:t>
          </a:r>
          <a:endParaRPr lang="en-US" sz="1800" kern="1200" dirty="0">
            <a:cs typeface="B Titr" panose="00000700000000000000" pitchFamily="2" charset="-78"/>
          </a:endParaRPr>
        </a:p>
      </dsp:txBody>
      <dsp:txXfrm>
        <a:off x="2934337" y="2261389"/>
        <a:ext cx="2162737" cy="665347"/>
      </dsp:txXfrm>
    </dsp:sp>
    <dsp:sp modelId="{76760246-D24A-4B65-AEC6-47172263CCB9}">
      <dsp:nvSpPr>
        <dsp:cNvPr id="0" name=""/>
        <dsp:cNvSpPr/>
      </dsp:nvSpPr>
      <dsp:spPr>
        <a:xfrm>
          <a:off x="3405235" y="2633156"/>
          <a:ext cx="2552222" cy="266099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BB1AA2-34DF-4F9F-B8C8-D655192110F6}">
      <dsp:nvSpPr>
        <dsp:cNvPr id="0" name=""/>
        <dsp:cNvSpPr/>
      </dsp:nvSpPr>
      <dsp:spPr>
        <a:xfrm>
          <a:off x="3708585" y="3634460"/>
          <a:ext cx="1761344" cy="6653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anose="00000700000000000000" pitchFamily="2" charset="-78"/>
            </a:rPr>
            <a:t>3- راهبرد سلامت</a:t>
          </a:r>
          <a:endParaRPr lang="en-US" sz="1800" kern="1200" dirty="0">
            <a:cs typeface="B Titr" panose="00000700000000000000" pitchFamily="2" charset="-78"/>
          </a:endParaRPr>
        </a:p>
      </dsp:txBody>
      <dsp:txXfrm>
        <a:off x="3708585" y="3634460"/>
        <a:ext cx="1761344" cy="665347"/>
      </dsp:txXfrm>
    </dsp:sp>
    <dsp:sp modelId="{60300AC2-6367-4772-8665-651F56FBCD7C}">
      <dsp:nvSpPr>
        <dsp:cNvPr id="0" name=""/>
        <dsp:cNvSpPr/>
      </dsp:nvSpPr>
      <dsp:spPr>
        <a:xfrm>
          <a:off x="2930666" y="4258187"/>
          <a:ext cx="2180366" cy="2133045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66DEE4-7D74-41B4-846B-89F291A51224}">
      <dsp:nvSpPr>
        <dsp:cNvPr id="0" name=""/>
        <dsp:cNvSpPr/>
      </dsp:nvSpPr>
      <dsp:spPr>
        <a:xfrm>
          <a:off x="3082046" y="5007531"/>
          <a:ext cx="1867318" cy="6653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anose="00000700000000000000" pitchFamily="2" charset="-78"/>
            </a:rPr>
            <a:t>4- راهبرد رقابت</a:t>
          </a:r>
          <a:endParaRPr lang="en-US" sz="1800" kern="1200" dirty="0">
            <a:cs typeface="B Titr" panose="00000700000000000000" pitchFamily="2" charset="-78"/>
          </a:endParaRPr>
        </a:p>
      </dsp:txBody>
      <dsp:txXfrm>
        <a:off x="3082046" y="5007531"/>
        <a:ext cx="1867318" cy="66534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C120A6-82C9-4832-8499-AF3FE3E96569}">
      <dsp:nvSpPr>
        <dsp:cNvPr id="0" name=""/>
        <dsp:cNvSpPr/>
      </dsp:nvSpPr>
      <dsp:spPr>
        <a:xfrm>
          <a:off x="0" y="543261"/>
          <a:ext cx="82296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8A499-AD83-49C5-8A26-915B6B50E13F}">
      <dsp:nvSpPr>
        <dsp:cNvPr id="0" name=""/>
        <dsp:cNvSpPr/>
      </dsp:nvSpPr>
      <dsp:spPr>
        <a:xfrm>
          <a:off x="411480" y="41421"/>
          <a:ext cx="5760720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solidFill>
                <a:srgbClr val="FFFF00"/>
              </a:solidFill>
              <a:cs typeface="B Titr" panose="00000700000000000000" pitchFamily="2" charset="-78"/>
            </a:rPr>
            <a:t>آگاهی بخشی</a:t>
          </a:r>
          <a:endParaRPr lang="en-US" sz="3400" kern="1200" dirty="0">
            <a:solidFill>
              <a:srgbClr val="FFFF00"/>
            </a:solidFill>
            <a:cs typeface="B Titr" panose="00000700000000000000" pitchFamily="2" charset="-78"/>
          </a:endParaRPr>
        </a:p>
      </dsp:txBody>
      <dsp:txXfrm>
        <a:off x="460476" y="90417"/>
        <a:ext cx="5662728" cy="905688"/>
      </dsp:txXfrm>
    </dsp:sp>
    <dsp:sp modelId="{F488C138-4431-416D-B9ED-85033DB9D92D}">
      <dsp:nvSpPr>
        <dsp:cNvPr id="0" name=""/>
        <dsp:cNvSpPr/>
      </dsp:nvSpPr>
      <dsp:spPr>
        <a:xfrm>
          <a:off x="0" y="2085501"/>
          <a:ext cx="82296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1EEDE0-4926-4D48-9C7F-6C7AEF07CD5C}">
      <dsp:nvSpPr>
        <dsp:cNvPr id="0" name=""/>
        <dsp:cNvSpPr/>
      </dsp:nvSpPr>
      <dsp:spPr>
        <a:xfrm>
          <a:off x="411480" y="1583661"/>
          <a:ext cx="5760720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solidFill>
                <a:srgbClr val="FFFF00"/>
              </a:solidFill>
              <a:cs typeface="B Titr" panose="00000700000000000000" pitchFamily="2" charset="-78"/>
            </a:rPr>
            <a:t>اعتماد سازی</a:t>
          </a:r>
          <a:endParaRPr lang="en-US" sz="3400" kern="1200" dirty="0">
            <a:solidFill>
              <a:srgbClr val="FFFF00"/>
            </a:solidFill>
            <a:cs typeface="B Titr" panose="00000700000000000000" pitchFamily="2" charset="-78"/>
          </a:endParaRPr>
        </a:p>
      </dsp:txBody>
      <dsp:txXfrm>
        <a:off x="460476" y="1632657"/>
        <a:ext cx="5662728" cy="905688"/>
      </dsp:txXfrm>
    </dsp:sp>
    <dsp:sp modelId="{B393DEB7-DEA1-4C40-88A4-767D588CE447}">
      <dsp:nvSpPr>
        <dsp:cNvPr id="0" name=""/>
        <dsp:cNvSpPr/>
      </dsp:nvSpPr>
      <dsp:spPr>
        <a:xfrm>
          <a:off x="0" y="3627741"/>
          <a:ext cx="82296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27A053-961C-407A-B649-6A2FA563C6E0}">
      <dsp:nvSpPr>
        <dsp:cNvPr id="0" name=""/>
        <dsp:cNvSpPr/>
      </dsp:nvSpPr>
      <dsp:spPr>
        <a:xfrm>
          <a:off x="411480" y="3125901"/>
          <a:ext cx="5760720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solidFill>
                <a:srgbClr val="FFFF00"/>
              </a:solidFill>
              <a:cs typeface="B Titr" panose="00000700000000000000" pitchFamily="2" charset="-78"/>
            </a:rPr>
            <a:t>ایجاد رضایتمندی</a:t>
          </a:r>
          <a:endParaRPr lang="en-US" sz="3400" kern="1200" dirty="0">
            <a:solidFill>
              <a:srgbClr val="FFFF00"/>
            </a:solidFill>
            <a:cs typeface="B Titr" panose="00000700000000000000" pitchFamily="2" charset="-78"/>
          </a:endParaRPr>
        </a:p>
      </dsp:txBody>
      <dsp:txXfrm>
        <a:off x="460476" y="3174897"/>
        <a:ext cx="5662728" cy="90568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0D72D3-06BA-4521-8BD0-A001341A4AFE}">
      <dsp:nvSpPr>
        <dsp:cNvPr id="0" name=""/>
        <dsp:cNvSpPr/>
      </dsp:nvSpPr>
      <dsp:spPr>
        <a:xfrm>
          <a:off x="1087297" y="-87105"/>
          <a:ext cx="6588405" cy="6588405"/>
        </a:xfrm>
        <a:prstGeom prst="circularArrow">
          <a:avLst>
            <a:gd name="adj1" fmla="val 5544"/>
            <a:gd name="adj2" fmla="val 330680"/>
            <a:gd name="adj3" fmla="val 14850275"/>
            <a:gd name="adj4" fmla="val 16760938"/>
            <a:gd name="adj5" fmla="val 5757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FABE99C-94C3-4A01-9625-24E263196B83}">
      <dsp:nvSpPr>
        <dsp:cNvPr id="0" name=""/>
        <dsp:cNvSpPr/>
      </dsp:nvSpPr>
      <dsp:spPr>
        <a:xfrm>
          <a:off x="3602756" y="1473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1- عدم برخورد منفعلانه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3640771" y="39488"/>
        <a:ext cx="1481456" cy="702713"/>
      </dsp:txXfrm>
    </dsp:sp>
    <dsp:sp modelId="{0779CD54-E8F3-44DA-B79A-713E1A4045B5}">
      <dsp:nvSpPr>
        <dsp:cNvPr id="0" name=""/>
        <dsp:cNvSpPr/>
      </dsp:nvSpPr>
      <dsp:spPr>
        <a:xfrm>
          <a:off x="5254171" y="538050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1250029"/>
                <a:satOff val="-1876"/>
                <a:lumOff val="-305"/>
                <a:alphaOff val="0"/>
                <a:tint val="50000"/>
                <a:satMod val="300000"/>
              </a:schemeClr>
            </a:gs>
            <a:gs pos="35000">
              <a:schemeClr val="accent3">
                <a:hueOff val="1250029"/>
                <a:satOff val="-1876"/>
                <a:lumOff val="-305"/>
                <a:alphaOff val="0"/>
                <a:tint val="37000"/>
                <a:satMod val="300000"/>
              </a:schemeClr>
            </a:gs>
            <a:gs pos="100000">
              <a:schemeClr val="accent3">
                <a:hueOff val="1250029"/>
                <a:satOff val="-1876"/>
                <a:lumOff val="-30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2- عدم برخورد احساسی 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5292186" y="576065"/>
        <a:ext cx="1481456" cy="702713"/>
      </dsp:txXfrm>
    </dsp:sp>
    <dsp:sp modelId="{5B91E30D-599C-4DD2-9F32-C4C9CA1B08CE}">
      <dsp:nvSpPr>
        <dsp:cNvPr id="0" name=""/>
        <dsp:cNvSpPr/>
      </dsp:nvSpPr>
      <dsp:spPr>
        <a:xfrm>
          <a:off x="6274802" y="1942828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2500059"/>
                <a:satOff val="-3751"/>
                <a:lumOff val="-610"/>
                <a:alphaOff val="0"/>
                <a:tint val="50000"/>
                <a:satMod val="300000"/>
              </a:schemeClr>
            </a:gs>
            <a:gs pos="35000">
              <a:schemeClr val="accent3">
                <a:hueOff val="2500059"/>
                <a:satOff val="-3751"/>
                <a:lumOff val="-610"/>
                <a:alphaOff val="0"/>
                <a:tint val="37000"/>
                <a:satMod val="300000"/>
              </a:schemeClr>
            </a:gs>
            <a:gs pos="100000">
              <a:schemeClr val="accent3">
                <a:hueOff val="2500059"/>
                <a:satOff val="-3751"/>
                <a:lumOff val="-61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3- تواصی به حق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6312817" y="1980843"/>
        <a:ext cx="1481456" cy="702713"/>
      </dsp:txXfrm>
    </dsp:sp>
    <dsp:sp modelId="{99C0875A-EA31-4838-B4DF-A5EA8253F46B}">
      <dsp:nvSpPr>
        <dsp:cNvPr id="0" name=""/>
        <dsp:cNvSpPr/>
      </dsp:nvSpPr>
      <dsp:spPr>
        <a:xfrm>
          <a:off x="6274802" y="3679228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4- مشارکت آگاهانه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6312817" y="3717243"/>
        <a:ext cx="1481456" cy="702713"/>
      </dsp:txXfrm>
    </dsp:sp>
    <dsp:sp modelId="{187884D5-AE2F-4036-8EAC-920BC17F65FB}">
      <dsp:nvSpPr>
        <dsp:cNvPr id="0" name=""/>
        <dsp:cNvSpPr/>
      </dsp:nvSpPr>
      <dsp:spPr>
        <a:xfrm>
          <a:off x="5254171" y="5084005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5000117"/>
                <a:satOff val="-7502"/>
                <a:lumOff val="-1220"/>
                <a:alphaOff val="0"/>
                <a:tint val="50000"/>
                <a:satMod val="300000"/>
              </a:schemeClr>
            </a:gs>
            <a:gs pos="35000">
              <a:schemeClr val="accent3">
                <a:hueOff val="5000117"/>
                <a:satOff val="-7502"/>
                <a:lumOff val="-1220"/>
                <a:alphaOff val="0"/>
                <a:tint val="37000"/>
                <a:satMod val="300000"/>
              </a:schemeClr>
            </a:gs>
            <a:gs pos="100000">
              <a:schemeClr val="accent3">
                <a:hueOff val="5000117"/>
                <a:satOff val="-7502"/>
                <a:lumOff val="-122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5- دوری از تعصبات حزبی و قومی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5292186" y="5122020"/>
        <a:ext cx="1481456" cy="702713"/>
      </dsp:txXfrm>
    </dsp:sp>
    <dsp:sp modelId="{00F3C7EC-E3DA-4FAC-85FE-9F3779DD0D0C}">
      <dsp:nvSpPr>
        <dsp:cNvPr id="0" name=""/>
        <dsp:cNvSpPr/>
      </dsp:nvSpPr>
      <dsp:spPr>
        <a:xfrm>
          <a:off x="3602756" y="5620583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6250147"/>
                <a:satOff val="-9378"/>
                <a:lumOff val="-1525"/>
                <a:alphaOff val="0"/>
                <a:tint val="50000"/>
                <a:satMod val="300000"/>
              </a:schemeClr>
            </a:gs>
            <a:gs pos="35000">
              <a:schemeClr val="accent3">
                <a:hueOff val="6250147"/>
                <a:satOff val="-9378"/>
                <a:lumOff val="-1525"/>
                <a:alphaOff val="0"/>
                <a:tint val="37000"/>
                <a:satMod val="300000"/>
              </a:schemeClr>
            </a:gs>
            <a:gs pos="100000">
              <a:schemeClr val="accent3">
                <a:hueOff val="6250147"/>
                <a:satOff val="-9378"/>
                <a:lumOff val="-152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6- مشورت با افراد با تقوا و متخصص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3640771" y="5658598"/>
        <a:ext cx="1481456" cy="702713"/>
      </dsp:txXfrm>
    </dsp:sp>
    <dsp:sp modelId="{853F8AFF-B209-4939-9C03-AF778EA3F428}">
      <dsp:nvSpPr>
        <dsp:cNvPr id="0" name=""/>
        <dsp:cNvSpPr/>
      </dsp:nvSpPr>
      <dsp:spPr>
        <a:xfrm>
          <a:off x="1951342" y="5084005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300" kern="1200" dirty="0" smtClean="0">
              <a:cs typeface="B Titr" panose="00000700000000000000" pitchFamily="2" charset="-78"/>
            </a:rPr>
            <a:t>7- توجه به منافع ملی نه صرفا منافع فردی و گروهی</a:t>
          </a:r>
          <a:endParaRPr lang="en-US" sz="1300" kern="1200" dirty="0">
            <a:cs typeface="B Titr" panose="00000700000000000000" pitchFamily="2" charset="-78"/>
          </a:endParaRPr>
        </a:p>
      </dsp:txBody>
      <dsp:txXfrm>
        <a:off x="1989357" y="5122020"/>
        <a:ext cx="1481456" cy="702713"/>
      </dsp:txXfrm>
    </dsp:sp>
    <dsp:sp modelId="{20143CF8-FB9C-4C64-B952-E508C2270408}">
      <dsp:nvSpPr>
        <dsp:cNvPr id="0" name=""/>
        <dsp:cNvSpPr/>
      </dsp:nvSpPr>
      <dsp:spPr>
        <a:xfrm>
          <a:off x="930711" y="3679228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8750205"/>
                <a:satOff val="-13129"/>
                <a:lumOff val="-2135"/>
                <a:alphaOff val="0"/>
                <a:tint val="50000"/>
                <a:satMod val="300000"/>
              </a:schemeClr>
            </a:gs>
            <a:gs pos="35000">
              <a:schemeClr val="accent3">
                <a:hueOff val="8750205"/>
                <a:satOff val="-13129"/>
                <a:lumOff val="-2135"/>
                <a:alphaOff val="0"/>
                <a:tint val="37000"/>
                <a:satMod val="300000"/>
              </a:schemeClr>
            </a:gs>
            <a:gs pos="100000">
              <a:schemeClr val="accent3">
                <a:hueOff val="8750205"/>
                <a:satOff val="-13129"/>
                <a:lumOff val="-213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300" kern="1200" dirty="0" smtClean="0">
              <a:cs typeface="B Titr" panose="00000700000000000000" pitchFamily="2" charset="-78"/>
            </a:rPr>
            <a:t>8- توجه به منافع بلند مدت نه صرفا منافع کوتاه مدت</a:t>
          </a:r>
          <a:endParaRPr lang="en-US" sz="1300" kern="1200" dirty="0">
            <a:cs typeface="B Titr" panose="00000700000000000000" pitchFamily="2" charset="-78"/>
          </a:endParaRPr>
        </a:p>
      </dsp:txBody>
      <dsp:txXfrm>
        <a:off x="968726" y="3717243"/>
        <a:ext cx="1481456" cy="702713"/>
      </dsp:txXfrm>
    </dsp:sp>
    <dsp:sp modelId="{7BFC0E51-171E-4137-825F-901FCABE0AED}">
      <dsp:nvSpPr>
        <dsp:cNvPr id="0" name=""/>
        <dsp:cNvSpPr/>
      </dsp:nvSpPr>
      <dsp:spPr>
        <a:xfrm>
          <a:off x="930711" y="1942828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10000235"/>
                <a:satOff val="-15004"/>
                <a:lumOff val="-2440"/>
                <a:alphaOff val="0"/>
                <a:tint val="50000"/>
                <a:satMod val="300000"/>
              </a:schemeClr>
            </a:gs>
            <a:gs pos="35000">
              <a:schemeClr val="accent3">
                <a:hueOff val="10000235"/>
                <a:satOff val="-15004"/>
                <a:lumOff val="-2440"/>
                <a:alphaOff val="0"/>
                <a:tint val="37000"/>
                <a:satMod val="300000"/>
              </a:schemeClr>
            </a:gs>
            <a:gs pos="100000">
              <a:schemeClr val="accent3">
                <a:hueOff val="10000235"/>
                <a:satOff val="-15004"/>
                <a:lumOff val="-244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9- دوری از نگاه صرف به منافع مادی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968726" y="1980843"/>
        <a:ext cx="1481456" cy="702713"/>
      </dsp:txXfrm>
    </dsp:sp>
    <dsp:sp modelId="{961278EB-347D-402A-9FE1-4E1FBF169994}">
      <dsp:nvSpPr>
        <dsp:cNvPr id="0" name=""/>
        <dsp:cNvSpPr/>
      </dsp:nvSpPr>
      <dsp:spPr>
        <a:xfrm>
          <a:off x="1951342" y="538050"/>
          <a:ext cx="1557486" cy="778743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10- دوری از القائات غلط رسانه های بیگانه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1989357" y="576065"/>
        <a:ext cx="1481456" cy="70271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A3861-A256-4570-9C7D-9D42ECC0C392}">
      <dsp:nvSpPr>
        <dsp:cNvPr id="0" name=""/>
        <dsp:cNvSpPr/>
      </dsp:nvSpPr>
      <dsp:spPr>
        <a:xfrm>
          <a:off x="0" y="377031"/>
          <a:ext cx="8229599" cy="514349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BDB424-674C-4F63-B960-994CA4D5FDE7}">
      <dsp:nvSpPr>
        <dsp:cNvPr id="0" name=""/>
        <dsp:cNvSpPr/>
      </dsp:nvSpPr>
      <dsp:spPr>
        <a:xfrm>
          <a:off x="810615" y="4201738"/>
          <a:ext cx="189280" cy="18928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999DFF-F9AF-4602-8AD8-67C9E61DDD9D}">
      <dsp:nvSpPr>
        <dsp:cNvPr id="0" name=""/>
        <dsp:cNvSpPr/>
      </dsp:nvSpPr>
      <dsp:spPr>
        <a:xfrm>
          <a:off x="905256" y="4296378"/>
          <a:ext cx="1407261" cy="12241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296" tIns="0" rIns="0" bIns="0" numCol="1" spcCol="1270" anchor="t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solidFill>
                <a:srgbClr val="002060"/>
              </a:solidFill>
              <a:cs typeface="B Titr" panose="00000700000000000000" pitchFamily="2" charset="-78"/>
            </a:rPr>
            <a:t>کارشکنی در فرآیند تحقق انتخابات مطلوب</a:t>
          </a:r>
          <a:endParaRPr lang="en-US" sz="1800" kern="1200" dirty="0">
            <a:solidFill>
              <a:srgbClr val="002060"/>
            </a:solidFill>
            <a:cs typeface="B Titr" panose="00000700000000000000" pitchFamily="2" charset="-78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>
            <a:solidFill>
              <a:srgbClr val="002060"/>
            </a:solidFill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>
            <a:solidFill>
              <a:srgbClr val="002060"/>
            </a:solidFill>
          </a:endParaRPr>
        </a:p>
      </dsp:txBody>
      <dsp:txXfrm>
        <a:off x="905256" y="4296378"/>
        <a:ext cx="1407261" cy="1224153"/>
      </dsp:txXfrm>
    </dsp:sp>
    <dsp:sp modelId="{FAD6F217-BBFF-407C-A165-754F9C67E179}">
      <dsp:nvSpPr>
        <dsp:cNvPr id="0" name=""/>
        <dsp:cNvSpPr/>
      </dsp:nvSpPr>
      <dsp:spPr>
        <a:xfrm>
          <a:off x="2147925" y="3005359"/>
          <a:ext cx="329184" cy="329184"/>
        </a:xfrm>
        <a:prstGeom prst="ellipse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3281A6-2FCC-495F-ABD3-6C72E535820A}">
      <dsp:nvSpPr>
        <dsp:cNvPr id="0" name=""/>
        <dsp:cNvSpPr/>
      </dsp:nvSpPr>
      <dsp:spPr>
        <a:xfrm>
          <a:off x="2312517" y="3169951"/>
          <a:ext cx="1728216" cy="2350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428" tIns="0" rIns="0" bIns="0" numCol="1" spcCol="1270" anchor="t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solidFill>
                <a:srgbClr val="002060"/>
              </a:solidFill>
              <a:cs typeface="B Titr" panose="00000700000000000000" pitchFamily="2" charset="-78"/>
            </a:rPr>
            <a:t>تبدیل انتخابات به فرصتی برای استحاله و براندازی نظام</a:t>
          </a:r>
          <a:endParaRPr lang="en-US" sz="1800" kern="1200" dirty="0">
            <a:solidFill>
              <a:srgbClr val="002060"/>
            </a:solidFill>
            <a:cs typeface="B Titr" panose="00000700000000000000" pitchFamily="2" charset="-78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>
            <a:solidFill>
              <a:srgbClr val="002060"/>
            </a:solidFill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>
            <a:solidFill>
              <a:srgbClr val="002060"/>
            </a:solidFill>
          </a:endParaRPr>
        </a:p>
      </dsp:txBody>
      <dsp:txXfrm>
        <a:off x="2312517" y="3169951"/>
        <a:ext cx="1728216" cy="2350579"/>
      </dsp:txXfrm>
    </dsp:sp>
    <dsp:sp modelId="{7AB7E011-CCAD-4FFE-9FFE-59EE99C22EF7}">
      <dsp:nvSpPr>
        <dsp:cNvPr id="0" name=""/>
        <dsp:cNvSpPr/>
      </dsp:nvSpPr>
      <dsp:spPr>
        <a:xfrm>
          <a:off x="3855567" y="2123764"/>
          <a:ext cx="436168" cy="436168"/>
        </a:xfrm>
        <a:prstGeom prst="ellipse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56C30D-309A-4057-B323-6679463DC765}">
      <dsp:nvSpPr>
        <dsp:cNvPr id="0" name=""/>
        <dsp:cNvSpPr/>
      </dsp:nvSpPr>
      <dsp:spPr>
        <a:xfrm>
          <a:off x="4073652" y="2341848"/>
          <a:ext cx="1728216" cy="3178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1117" tIns="0" rIns="0" bIns="0" numCol="1" spcCol="1270" anchor="t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solidFill>
                <a:srgbClr val="002060"/>
              </a:solidFill>
              <a:cs typeface="B Titr" panose="00000700000000000000" pitchFamily="2" charset="-78"/>
            </a:rPr>
            <a:t>ممانعت از تشکیل مجلس انقلابی</a:t>
          </a:r>
          <a:endParaRPr lang="en-US" sz="1800" kern="1200" dirty="0">
            <a:solidFill>
              <a:srgbClr val="002060"/>
            </a:solidFill>
            <a:cs typeface="B Titr" panose="00000700000000000000" pitchFamily="2" charset="-78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>
            <a:solidFill>
              <a:srgbClr val="002060"/>
            </a:solidFill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>
            <a:solidFill>
              <a:srgbClr val="002060"/>
            </a:solidFill>
          </a:endParaRPr>
        </a:p>
      </dsp:txBody>
      <dsp:txXfrm>
        <a:off x="4073652" y="2341848"/>
        <a:ext cx="1728216" cy="3178683"/>
      </dsp:txXfrm>
    </dsp:sp>
    <dsp:sp modelId="{60528793-C45D-4055-87B5-531CE44F0D7D}">
      <dsp:nvSpPr>
        <dsp:cNvPr id="0" name=""/>
        <dsp:cNvSpPr/>
      </dsp:nvSpPr>
      <dsp:spPr>
        <a:xfrm>
          <a:off x="5715457" y="1540491"/>
          <a:ext cx="584301" cy="584301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C5CC76-8736-4573-BB1F-7B834D831D93}">
      <dsp:nvSpPr>
        <dsp:cNvPr id="0" name=""/>
        <dsp:cNvSpPr/>
      </dsp:nvSpPr>
      <dsp:spPr>
        <a:xfrm>
          <a:off x="6007608" y="1832641"/>
          <a:ext cx="1728216" cy="368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9609" tIns="0" rIns="0" bIns="0" numCol="1" spcCol="1270" anchor="t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solidFill>
                <a:srgbClr val="002060"/>
              </a:solidFill>
              <a:cs typeface="B Titr" panose="00000700000000000000" pitchFamily="2" charset="-78"/>
            </a:rPr>
            <a:t>تلاش برای به قدرت رسیدن غربگرایان</a:t>
          </a:r>
          <a:endParaRPr lang="en-US" sz="1800" kern="1200" dirty="0">
            <a:solidFill>
              <a:srgbClr val="002060"/>
            </a:solidFill>
            <a:cs typeface="B Titr" panose="00000700000000000000" pitchFamily="2" charset="-78"/>
          </a:endParaRPr>
        </a:p>
      </dsp:txBody>
      <dsp:txXfrm>
        <a:off x="6007608" y="1832641"/>
        <a:ext cx="1728216" cy="368788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3E1F70-D54C-4B3C-84C8-3F0824F26367}">
      <dsp:nvSpPr>
        <dsp:cNvPr id="0" name=""/>
        <dsp:cNvSpPr/>
      </dsp:nvSpPr>
      <dsp:spPr>
        <a:xfrm>
          <a:off x="1159069" y="-76713"/>
          <a:ext cx="5911461" cy="5911461"/>
        </a:xfrm>
        <a:prstGeom prst="circularArrow">
          <a:avLst>
            <a:gd name="adj1" fmla="val 5544"/>
            <a:gd name="adj2" fmla="val 330680"/>
            <a:gd name="adj3" fmla="val 14852577"/>
            <a:gd name="adj4" fmla="val 16759647"/>
            <a:gd name="adj5" fmla="val 5757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1CBAC52-4D22-4CA4-8BAC-C447F1844DFC}">
      <dsp:nvSpPr>
        <dsp:cNvPr id="0" name=""/>
        <dsp:cNvSpPr/>
      </dsp:nvSpPr>
      <dsp:spPr>
        <a:xfrm>
          <a:off x="3417614" y="3109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1- نا امن سازی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3451648" y="37143"/>
        <a:ext cx="1326302" cy="629117"/>
      </dsp:txXfrm>
    </dsp:sp>
    <dsp:sp modelId="{60A5949F-BE4E-49A3-A8B5-5326FB11B4FF}">
      <dsp:nvSpPr>
        <dsp:cNvPr id="0" name=""/>
        <dsp:cNvSpPr/>
      </dsp:nvSpPr>
      <dsp:spPr>
        <a:xfrm>
          <a:off x="4899350" y="484554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1250029"/>
                <a:satOff val="-1876"/>
                <a:lumOff val="-305"/>
                <a:alphaOff val="0"/>
                <a:tint val="50000"/>
                <a:satMod val="300000"/>
              </a:schemeClr>
            </a:gs>
            <a:gs pos="35000">
              <a:schemeClr val="accent3">
                <a:hueOff val="1250029"/>
                <a:satOff val="-1876"/>
                <a:lumOff val="-305"/>
                <a:alphaOff val="0"/>
                <a:tint val="37000"/>
                <a:satMod val="300000"/>
              </a:schemeClr>
            </a:gs>
            <a:gs pos="100000">
              <a:schemeClr val="accent3">
                <a:hueOff val="1250029"/>
                <a:satOff val="-1876"/>
                <a:lumOff val="-30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2-نا امید سازی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4933384" y="518588"/>
        <a:ext cx="1326302" cy="629117"/>
      </dsp:txXfrm>
    </dsp:sp>
    <dsp:sp modelId="{1A1039F4-9D7F-4AF6-9F67-4D2C4ABE1F1D}">
      <dsp:nvSpPr>
        <dsp:cNvPr id="0" name=""/>
        <dsp:cNvSpPr/>
      </dsp:nvSpPr>
      <dsp:spPr>
        <a:xfrm>
          <a:off x="5815112" y="1744994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2500059"/>
                <a:satOff val="-3751"/>
                <a:lumOff val="-610"/>
                <a:alphaOff val="0"/>
                <a:tint val="50000"/>
                <a:satMod val="300000"/>
              </a:schemeClr>
            </a:gs>
            <a:gs pos="35000">
              <a:schemeClr val="accent3">
                <a:hueOff val="2500059"/>
                <a:satOff val="-3751"/>
                <a:lumOff val="-610"/>
                <a:alphaOff val="0"/>
                <a:tint val="37000"/>
                <a:satMod val="300000"/>
              </a:schemeClr>
            </a:gs>
            <a:gs pos="100000">
              <a:schemeClr val="accent3">
                <a:hueOff val="2500059"/>
                <a:satOff val="-3751"/>
                <a:lumOff val="-61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3- بی اعتماد سازی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5849146" y="1779028"/>
        <a:ext cx="1326302" cy="629117"/>
      </dsp:txXfrm>
    </dsp:sp>
    <dsp:sp modelId="{06E74CD7-7F8E-46B8-A3E7-26C85418B3D6}">
      <dsp:nvSpPr>
        <dsp:cNvPr id="0" name=""/>
        <dsp:cNvSpPr/>
      </dsp:nvSpPr>
      <dsp:spPr>
        <a:xfrm>
          <a:off x="5815112" y="3302983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4-شرطی سازی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5849146" y="3337017"/>
        <a:ext cx="1326302" cy="629117"/>
      </dsp:txXfrm>
    </dsp:sp>
    <dsp:sp modelId="{024E8A2B-76D5-41F0-920B-A45219ED5003}">
      <dsp:nvSpPr>
        <dsp:cNvPr id="0" name=""/>
        <dsp:cNvSpPr/>
      </dsp:nvSpPr>
      <dsp:spPr>
        <a:xfrm>
          <a:off x="4899350" y="4563422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5000117"/>
                <a:satOff val="-7502"/>
                <a:lumOff val="-1220"/>
                <a:alphaOff val="0"/>
                <a:tint val="50000"/>
                <a:satMod val="300000"/>
              </a:schemeClr>
            </a:gs>
            <a:gs pos="35000">
              <a:schemeClr val="accent3">
                <a:hueOff val="5000117"/>
                <a:satOff val="-7502"/>
                <a:lumOff val="-1220"/>
                <a:alphaOff val="0"/>
                <a:tint val="37000"/>
                <a:satMod val="300000"/>
              </a:schemeClr>
            </a:gs>
            <a:gs pos="100000">
              <a:schemeClr val="accent3">
                <a:hueOff val="5000117"/>
                <a:satOff val="-7502"/>
                <a:lumOff val="-122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5- رقیب هراسی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4933384" y="4597456"/>
        <a:ext cx="1326302" cy="629117"/>
      </dsp:txXfrm>
    </dsp:sp>
    <dsp:sp modelId="{9A06A1C1-EB29-4EDA-B206-0410942D34EC}">
      <dsp:nvSpPr>
        <dsp:cNvPr id="0" name=""/>
        <dsp:cNvSpPr/>
      </dsp:nvSpPr>
      <dsp:spPr>
        <a:xfrm>
          <a:off x="3417614" y="5044867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6250147"/>
                <a:satOff val="-9378"/>
                <a:lumOff val="-1525"/>
                <a:alphaOff val="0"/>
                <a:tint val="50000"/>
                <a:satMod val="300000"/>
              </a:schemeClr>
            </a:gs>
            <a:gs pos="35000">
              <a:schemeClr val="accent3">
                <a:hueOff val="6250147"/>
                <a:satOff val="-9378"/>
                <a:lumOff val="-1525"/>
                <a:alphaOff val="0"/>
                <a:tint val="37000"/>
                <a:satMod val="300000"/>
              </a:schemeClr>
            </a:gs>
            <a:gs pos="100000">
              <a:schemeClr val="accent3">
                <a:hueOff val="6250147"/>
                <a:satOff val="-9378"/>
                <a:lumOff val="-152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050" kern="1200" dirty="0" smtClean="0">
              <a:cs typeface="B Titr" panose="00000700000000000000" pitchFamily="2" charset="-78"/>
            </a:rPr>
            <a:t>6- دو قطبی سازی های کاذب و دروغین</a:t>
          </a:r>
          <a:endParaRPr lang="en-US" sz="1050" kern="1200" dirty="0">
            <a:cs typeface="B Titr" panose="00000700000000000000" pitchFamily="2" charset="-78"/>
          </a:endParaRPr>
        </a:p>
      </dsp:txBody>
      <dsp:txXfrm>
        <a:off x="3451648" y="5078901"/>
        <a:ext cx="1326302" cy="629117"/>
      </dsp:txXfrm>
    </dsp:sp>
    <dsp:sp modelId="{1CD33D5F-61DD-474F-A427-CA2F0125C0DD}">
      <dsp:nvSpPr>
        <dsp:cNvPr id="0" name=""/>
        <dsp:cNvSpPr/>
      </dsp:nvSpPr>
      <dsp:spPr>
        <a:xfrm>
          <a:off x="1935879" y="4563422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7- تخریب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1969913" y="4597456"/>
        <a:ext cx="1326302" cy="629117"/>
      </dsp:txXfrm>
    </dsp:sp>
    <dsp:sp modelId="{1E3BBF3A-CCE4-4040-AE55-F4B6E1EBE173}">
      <dsp:nvSpPr>
        <dsp:cNvPr id="0" name=""/>
        <dsp:cNvSpPr/>
      </dsp:nvSpPr>
      <dsp:spPr>
        <a:xfrm>
          <a:off x="1020116" y="3302983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8750205"/>
                <a:satOff val="-13129"/>
                <a:lumOff val="-2135"/>
                <a:alphaOff val="0"/>
                <a:tint val="50000"/>
                <a:satMod val="300000"/>
              </a:schemeClr>
            </a:gs>
            <a:gs pos="35000">
              <a:schemeClr val="accent3">
                <a:hueOff val="8750205"/>
                <a:satOff val="-13129"/>
                <a:lumOff val="-2135"/>
                <a:alphaOff val="0"/>
                <a:tint val="37000"/>
                <a:satMod val="300000"/>
              </a:schemeClr>
            </a:gs>
            <a:gs pos="100000">
              <a:schemeClr val="accent3">
                <a:hueOff val="8750205"/>
                <a:satOff val="-13129"/>
                <a:lumOff val="-213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8- تحریف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1054150" y="3337017"/>
        <a:ext cx="1326302" cy="629117"/>
      </dsp:txXfrm>
    </dsp:sp>
    <dsp:sp modelId="{1F6BE7D6-9E2B-4997-B3A7-3443D749314E}">
      <dsp:nvSpPr>
        <dsp:cNvPr id="0" name=""/>
        <dsp:cNvSpPr/>
      </dsp:nvSpPr>
      <dsp:spPr>
        <a:xfrm>
          <a:off x="1020116" y="1744994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10000235"/>
                <a:satOff val="-15004"/>
                <a:lumOff val="-2440"/>
                <a:alphaOff val="0"/>
                <a:tint val="50000"/>
                <a:satMod val="300000"/>
              </a:schemeClr>
            </a:gs>
            <a:gs pos="35000">
              <a:schemeClr val="accent3">
                <a:hueOff val="10000235"/>
                <a:satOff val="-15004"/>
                <a:lumOff val="-2440"/>
                <a:alphaOff val="0"/>
                <a:tint val="37000"/>
                <a:satMod val="300000"/>
              </a:schemeClr>
            </a:gs>
            <a:gs pos="100000">
              <a:schemeClr val="accent3">
                <a:hueOff val="10000235"/>
                <a:satOff val="-15004"/>
                <a:lumOff val="-244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9- تحریم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1054150" y="1779028"/>
        <a:ext cx="1326302" cy="629117"/>
      </dsp:txXfrm>
    </dsp:sp>
    <dsp:sp modelId="{1552A0C8-E162-4BB7-8ADE-1074CE92EE95}">
      <dsp:nvSpPr>
        <dsp:cNvPr id="0" name=""/>
        <dsp:cNvSpPr/>
      </dsp:nvSpPr>
      <dsp:spPr>
        <a:xfrm>
          <a:off x="1935879" y="484554"/>
          <a:ext cx="1394370" cy="697185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10- تهدید</a:t>
          </a:r>
          <a:endParaRPr lang="en-US" sz="1400" kern="1200" dirty="0">
            <a:cs typeface="B Titr" panose="00000700000000000000" pitchFamily="2" charset="-78"/>
          </a:endParaRPr>
        </a:p>
      </dsp:txBody>
      <dsp:txXfrm>
        <a:off x="1969913" y="518588"/>
        <a:ext cx="1326302" cy="62911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BAF187-EDA5-4ABE-A651-1EC425FD58E5}">
      <dsp:nvSpPr>
        <dsp:cNvPr id="0" name=""/>
        <dsp:cNvSpPr/>
      </dsp:nvSpPr>
      <dsp:spPr>
        <a:xfrm>
          <a:off x="3853277" y="831"/>
          <a:ext cx="3385723" cy="110103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b="1" kern="1200" dirty="0" smtClean="0">
              <a:cs typeface="B Nazanin" pitchFamily="2" charset="-78"/>
            </a:rPr>
            <a:t>وجود وحدت و چرایی</a:t>
          </a:r>
          <a:endParaRPr lang="en-US" sz="3200" b="1" kern="1200" dirty="0">
            <a:cs typeface="B Nazanin" pitchFamily="2" charset="-78"/>
          </a:endParaRPr>
        </a:p>
      </dsp:txBody>
      <dsp:txXfrm>
        <a:off x="4349105" y="162073"/>
        <a:ext cx="2394067" cy="778546"/>
      </dsp:txXfrm>
    </dsp:sp>
    <dsp:sp modelId="{C90A25B7-A6FB-4AA3-A762-B748A74BB40F}">
      <dsp:nvSpPr>
        <dsp:cNvPr id="0" name=""/>
        <dsp:cNvSpPr/>
      </dsp:nvSpPr>
      <dsp:spPr>
        <a:xfrm>
          <a:off x="5226840" y="1191265"/>
          <a:ext cx="638597" cy="638597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5311486" y="1435464"/>
        <a:ext cx="469305" cy="150199"/>
      </dsp:txXfrm>
    </dsp:sp>
    <dsp:sp modelId="{5C46D3F6-C644-4BF5-A996-416160338BED}">
      <dsp:nvSpPr>
        <dsp:cNvPr id="0" name=""/>
        <dsp:cNvSpPr/>
      </dsp:nvSpPr>
      <dsp:spPr>
        <a:xfrm>
          <a:off x="4005676" y="1919267"/>
          <a:ext cx="3080925" cy="110103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b="1" kern="1200" dirty="0" smtClean="0">
              <a:cs typeface="B Nazanin" pitchFamily="2" charset="-78"/>
            </a:rPr>
            <a:t>دوقطبی سازی ممنوع</a:t>
          </a:r>
          <a:endParaRPr lang="en-US" sz="3200" b="1" kern="1200" dirty="0">
            <a:cs typeface="B Nazanin" pitchFamily="2" charset="-78"/>
          </a:endParaRPr>
        </a:p>
      </dsp:txBody>
      <dsp:txXfrm>
        <a:off x="4456867" y="2080509"/>
        <a:ext cx="2178543" cy="778546"/>
      </dsp:txXfrm>
    </dsp:sp>
    <dsp:sp modelId="{38D1967C-D0AF-4F40-9636-846CD767745C}">
      <dsp:nvSpPr>
        <dsp:cNvPr id="0" name=""/>
        <dsp:cNvSpPr/>
      </dsp:nvSpPr>
      <dsp:spPr>
        <a:xfrm>
          <a:off x="5226840" y="3109701"/>
          <a:ext cx="638597" cy="638597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5311486" y="3353900"/>
        <a:ext cx="469305" cy="150199"/>
      </dsp:txXfrm>
    </dsp:sp>
    <dsp:sp modelId="{3D0C4AD4-82DF-4634-BEA8-A9F69BD0FCE0}">
      <dsp:nvSpPr>
        <dsp:cNvPr id="0" name=""/>
        <dsp:cNvSpPr/>
      </dsp:nvSpPr>
      <dsp:spPr>
        <a:xfrm>
          <a:off x="4081879" y="3837702"/>
          <a:ext cx="2928520" cy="110103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cs typeface="B Nazanin" pitchFamily="2" charset="-78"/>
            </a:rPr>
            <a:t>هدف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cs typeface="B Nazanin" pitchFamily="2" charset="-78"/>
            </a:rPr>
            <a:t>جذب حداکثری و دفع حداقلی</a:t>
          </a:r>
          <a:endParaRPr lang="en-US" sz="2000" b="1" kern="1200" dirty="0">
            <a:cs typeface="B Nazanin" pitchFamily="2" charset="-78"/>
          </a:endParaRPr>
        </a:p>
      </dsp:txBody>
      <dsp:txXfrm>
        <a:off x="4510751" y="3998944"/>
        <a:ext cx="2070776" cy="778546"/>
      </dsp:txXfrm>
    </dsp:sp>
    <dsp:sp modelId="{0A098DE0-23A7-409D-98BB-D852A3D51602}">
      <dsp:nvSpPr>
        <dsp:cNvPr id="0" name=""/>
        <dsp:cNvSpPr/>
      </dsp:nvSpPr>
      <dsp:spPr>
        <a:xfrm>
          <a:off x="5226840" y="5028136"/>
          <a:ext cx="638597" cy="638597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5311486" y="5272335"/>
        <a:ext cx="469305" cy="150199"/>
      </dsp:txXfrm>
    </dsp:sp>
    <dsp:sp modelId="{3419656C-E800-485F-8FA0-8A8FBCA1E731}">
      <dsp:nvSpPr>
        <dsp:cNvPr id="0" name=""/>
        <dsp:cNvSpPr/>
      </dsp:nvSpPr>
      <dsp:spPr>
        <a:xfrm>
          <a:off x="4114800" y="5756137"/>
          <a:ext cx="2862679" cy="110103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/>
            <a:t>چرایی و فلسفه حضور حداکثری</a:t>
          </a:r>
          <a:endParaRPr lang="en-US" sz="2600" kern="1200" dirty="0"/>
        </a:p>
      </dsp:txBody>
      <dsp:txXfrm>
        <a:off x="4534030" y="5917379"/>
        <a:ext cx="2024219" cy="778546"/>
      </dsp:txXfrm>
    </dsp:sp>
    <dsp:sp modelId="{8E4898F6-D260-4780-8F51-00EC691D7816}">
      <dsp:nvSpPr>
        <dsp:cNvPr id="0" name=""/>
        <dsp:cNvSpPr/>
      </dsp:nvSpPr>
      <dsp:spPr>
        <a:xfrm rot="10767541" flipV="1">
          <a:off x="2668913" y="3160151"/>
          <a:ext cx="875209" cy="34592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2772690" y="3228847"/>
        <a:ext cx="771430" cy="207557"/>
      </dsp:txXfrm>
    </dsp:sp>
    <dsp:sp modelId="{B4FBF097-63C1-46F0-B6C3-6FD4EC492DD3}">
      <dsp:nvSpPr>
        <dsp:cNvPr id="0" name=""/>
        <dsp:cNvSpPr/>
      </dsp:nvSpPr>
      <dsp:spPr>
        <a:xfrm>
          <a:off x="0" y="2285998"/>
          <a:ext cx="2202060" cy="220206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b="1" kern="1200" dirty="0" smtClean="0">
              <a:solidFill>
                <a:srgbClr val="FF0000"/>
              </a:solidFill>
              <a:cs typeface="B Nazanin" pitchFamily="2" charset="-78"/>
            </a:rPr>
            <a:t>جمع بندی</a:t>
          </a:r>
          <a:endParaRPr lang="en-US" sz="3200" b="1" kern="1200" dirty="0">
            <a:solidFill>
              <a:srgbClr val="FF0000"/>
            </a:solidFill>
            <a:cs typeface="B Nazanin" pitchFamily="2" charset="-78"/>
          </a:endParaRPr>
        </a:p>
      </dsp:txBody>
      <dsp:txXfrm>
        <a:off x="322484" y="2608482"/>
        <a:ext cx="1557092" cy="15570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55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75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45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33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37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72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5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29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35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72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5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2000" r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85F1B-08FA-4F05-B0BF-28D59CFCB4EA}" type="datetimeFigureOut">
              <a:rPr lang="en-US" smtClean="0"/>
              <a:t>12/29/2023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000DA-2BFA-48C3-9504-FE6F9CC25B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19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57200"/>
            <a:ext cx="7924800" cy="5715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075" name="Picture 3" descr="C:\Users\NiloofarAbi\Downloads\بسم-الله-الرحمن-الرحیم-png.parspng.com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480"/>
            <a:ext cx="9144000" cy="659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586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324600"/>
          </a:xfrm>
        </p:spPr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Font typeface="Arial" pitchFamily="34" charset="0"/>
              <a:buNone/>
            </a:pPr>
            <a:r>
              <a:rPr lang="fa-IR" sz="8000" b="1" dirty="0" smtClean="0">
                <a:solidFill>
                  <a:srgbClr val="002060"/>
                </a:solidFill>
                <a:cs typeface="B Nazanin" pitchFamily="2" charset="-78"/>
              </a:rPr>
              <a:t>      معجزه مشارکت</a:t>
            </a:r>
          </a:p>
          <a:p>
            <a:pPr marL="0" indent="0" algn="r" rtl="1">
              <a:buFont typeface="Arial" pitchFamily="34" charset="0"/>
              <a:buNone/>
            </a:pPr>
            <a:endParaRPr lang="fa-IR" sz="4300" b="1" dirty="0" smtClean="0">
              <a:solidFill>
                <a:srgbClr val="002060"/>
              </a:solidFill>
              <a:cs typeface="B Nazanin" pitchFamily="2" charset="-78"/>
            </a:endParaRPr>
          </a:p>
          <a:p>
            <a:pPr marL="0" indent="0" algn="r" rtl="1">
              <a:buFont typeface="Arial" pitchFamily="34" charset="0"/>
              <a:buNone/>
            </a:pPr>
            <a:r>
              <a:rPr lang="fa-IR" sz="4300" b="1" dirty="0" smtClean="0">
                <a:solidFill>
                  <a:srgbClr val="002060"/>
                </a:solidFill>
                <a:cs typeface="B Nazanin" pitchFamily="2" charset="-78"/>
              </a:rPr>
              <a:t>ضرورت ها و بایسته های</a:t>
            </a:r>
          </a:p>
          <a:p>
            <a:pPr marL="0" indent="0" algn="r" rtl="1">
              <a:buFont typeface="Arial" pitchFamily="34" charset="0"/>
              <a:buNone/>
            </a:pPr>
            <a:r>
              <a:rPr lang="fa-IR" sz="4300" b="1" dirty="0" smtClean="0">
                <a:solidFill>
                  <a:srgbClr val="002060"/>
                </a:solidFill>
                <a:cs typeface="B Nazanin" pitchFamily="2" charset="-78"/>
              </a:rPr>
              <a:t>         مشارکت حداکثری در انتخابات</a:t>
            </a:r>
            <a:endParaRPr lang="en-US" sz="4300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r" rtl="1"/>
            <a:r>
              <a:rPr lang="fa-IR" dirty="0" smtClean="0">
                <a:solidFill>
                  <a:srgbClr val="FFC000"/>
                </a:solidFill>
                <a:cs typeface="B Titr" panose="00000700000000000000" pitchFamily="2" charset="-78"/>
              </a:rPr>
              <a:t>   عنوان:</a:t>
            </a:r>
            <a:endParaRPr lang="en-US" dirty="0">
              <a:solidFill>
                <a:srgbClr val="FFC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6188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686800" cy="6172200"/>
          </a:xfrm>
        </p:spPr>
        <p:txBody>
          <a:bodyPr/>
          <a:lstStyle/>
          <a:p>
            <a:r>
              <a:rPr lang="en-US" dirty="0" smtClean="0"/>
              <a:t> 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313687" y="997254"/>
            <a:ext cx="1612942" cy="400110"/>
          </a:xfrm>
          <a:prstGeom prst="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justLow"/>
            <a:r>
              <a:rPr lang="fa-IR" sz="2000" b="1" dirty="0" smtClean="0">
                <a:solidFill>
                  <a:schemeClr val="bg1"/>
                </a:solidFill>
              </a:rPr>
              <a:t>هر پدیده سیاسی </a:t>
            </a:r>
            <a:endParaRPr lang="fa-IR" sz="2000" dirty="0">
              <a:solidFill>
                <a:schemeClr val="bg1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6478149" y="462759"/>
            <a:ext cx="843155" cy="5224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6512258" y="1341430"/>
            <a:ext cx="835538" cy="524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851271" y="413227"/>
            <a:ext cx="1619261" cy="52322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justLow"/>
            <a:r>
              <a:rPr lang="fa-IR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فرصت</a:t>
            </a:r>
            <a:endParaRPr lang="fa-IR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58888" y="1460493"/>
            <a:ext cx="1619261" cy="523220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justLow"/>
            <a:r>
              <a:rPr lang="fa-IR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تهديد</a:t>
            </a:r>
            <a:endParaRPr lang="fa-IR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01044" y="1003743"/>
            <a:ext cx="192558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fa-IR" sz="2400" b="1" dirty="0" smtClean="0"/>
              <a:t>هم</a:t>
            </a:r>
            <a:endParaRPr lang="fa-IR" sz="2400" b="1" dirty="0"/>
          </a:p>
        </p:txBody>
      </p:sp>
      <p:sp>
        <p:nvSpPr>
          <p:cNvPr id="10" name="Cube 9"/>
          <p:cNvSpPr/>
          <p:nvPr/>
        </p:nvSpPr>
        <p:spPr>
          <a:xfrm>
            <a:off x="2571768" y="791541"/>
            <a:ext cx="1333509" cy="714380"/>
          </a:xfrm>
          <a:prstGeom prst="cub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justLow"/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 flipH="1">
            <a:off x="2661810" y="1065923"/>
            <a:ext cx="100100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 rtl="1"/>
            <a:r>
              <a:rPr lang="fa-IR" b="1" dirty="0" smtClean="0">
                <a:solidFill>
                  <a:srgbClr val="7030A0"/>
                </a:solidFill>
              </a:rPr>
              <a:t>انتخابات</a:t>
            </a:r>
            <a:endParaRPr lang="fa-IR" b="1" dirty="0">
              <a:solidFill>
                <a:srgbClr val="7030A0"/>
              </a:solidFill>
            </a:endParaRPr>
          </a:p>
        </p:txBody>
      </p:sp>
      <p:cxnSp>
        <p:nvCxnSpPr>
          <p:cNvPr id="12" name="Straight Arrow Connector 11"/>
          <p:cNvCxnSpPr>
            <a:stCxn id="7" idx="1"/>
            <a:endCxn id="10" idx="5"/>
          </p:cNvCxnSpPr>
          <p:nvPr/>
        </p:nvCxnSpPr>
        <p:spPr>
          <a:xfrm flipH="1">
            <a:off x="3905277" y="674837"/>
            <a:ext cx="945994" cy="38459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1"/>
            <a:endCxn id="10" idx="5"/>
          </p:cNvCxnSpPr>
          <p:nvPr/>
        </p:nvCxnSpPr>
        <p:spPr>
          <a:xfrm flipH="1" flipV="1">
            <a:off x="3905277" y="1059434"/>
            <a:ext cx="953611" cy="66266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305505"/>
            <a:ext cx="2571768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justLow" rtl="1"/>
            <a:r>
              <a:rPr lang="fa-IR" b="1" dirty="0" smtClean="0">
                <a:solidFill>
                  <a:srgbClr val="002060"/>
                </a:solidFill>
              </a:rPr>
              <a:t>براي جمهوري اسلامي</a:t>
            </a:r>
            <a:endParaRPr lang="fa-IR" b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1603827"/>
            <a:ext cx="2571768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justLow" rtl="1"/>
            <a:r>
              <a:rPr lang="fa-IR" b="1" dirty="0" smtClean="0">
                <a:solidFill>
                  <a:srgbClr val="002060"/>
                </a:solidFill>
              </a:rPr>
              <a:t>براي دشمنان ومخالفين</a:t>
            </a:r>
            <a:endParaRPr lang="fa-IR" b="1" dirty="0">
              <a:solidFill>
                <a:srgbClr val="00206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50353" y="4876800"/>
            <a:ext cx="1459054" cy="36933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justLow"/>
            <a:r>
              <a:rPr lang="fa-IR" b="1" dirty="0" smtClean="0">
                <a:solidFill>
                  <a:srgbClr val="FFFF00"/>
                </a:solidFill>
              </a:rPr>
              <a:t>شکار فرصت ها </a:t>
            </a:r>
            <a:endParaRPr lang="fa-IR" dirty="0">
              <a:solidFill>
                <a:srgbClr val="FFFF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66800" y="3352800"/>
            <a:ext cx="6897036" cy="923330"/>
          </a:xfrm>
          <a:prstGeom prst="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Low" rtl="1"/>
            <a:r>
              <a:rPr lang="fa-IR" b="1" dirty="0" smtClean="0">
                <a:solidFill>
                  <a:schemeClr val="bg1"/>
                </a:solidFill>
              </a:rPr>
              <a:t>شواهد نشان می دهد که دشمنان و مخالفان در حال زمینه سازی برای رسیدن به یک</a:t>
            </a:r>
            <a:endParaRPr lang="en-US" b="1" dirty="0" smtClean="0">
              <a:solidFill>
                <a:schemeClr val="bg1"/>
              </a:solidFill>
            </a:endParaRPr>
          </a:p>
          <a:p>
            <a:pPr algn="justLow" rtl="1"/>
            <a:endParaRPr lang="en-US" b="1" dirty="0">
              <a:solidFill>
                <a:schemeClr val="bg1"/>
              </a:solidFill>
            </a:endParaRPr>
          </a:p>
          <a:p>
            <a:pPr algn="justLow" rtl="1"/>
            <a:r>
              <a:rPr lang="en-US" b="1" dirty="0" smtClean="0">
                <a:solidFill>
                  <a:schemeClr val="bg1"/>
                </a:solidFill>
              </a:rPr>
              <a:t>                       </a:t>
            </a:r>
            <a:r>
              <a:rPr lang="fa-IR" b="1" dirty="0" smtClean="0">
                <a:solidFill>
                  <a:schemeClr val="bg1"/>
                </a:solidFill>
              </a:rPr>
              <a:t> نتیجه برد- باخت به نفع خود می باشند</a:t>
            </a:r>
            <a:endParaRPr lang="fa-I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2412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fa-IR" sz="2700" b="1" dirty="0" smtClean="0">
                <a:cs typeface="B Nazanin" pitchFamily="2" charset="-78"/>
              </a:rPr>
              <a:t/>
            </a:r>
            <a:br>
              <a:rPr lang="fa-IR" sz="2700" b="1" dirty="0" smtClean="0">
                <a:cs typeface="B Nazanin" pitchFamily="2" charset="-78"/>
              </a:rPr>
            </a:br>
            <a:r>
              <a:rPr lang="fa-IR" sz="2700" b="1" dirty="0" smtClean="0">
                <a:cs typeface="B Nazanin" pitchFamily="2" charset="-78"/>
              </a:rPr>
              <a:t> 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sz="2700" dirty="0">
              <a:cs typeface="B Nazanin" pitchFamily="2" charset="-78"/>
            </a:endParaRPr>
          </a:p>
        </p:txBody>
      </p:sp>
      <p:pic>
        <p:nvPicPr>
          <p:cNvPr id="1026" name="Picture 2" descr="C:\Users\NiloofarAbi\Desktop\5fcf3c27d2e50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3855"/>
            <a:ext cx="2438400" cy="141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962400"/>
          </a:xfrm>
          <a:blipFill dpi="0" rotWithShape="1">
            <a:blip r:embed="rId3">
              <a:alphaModFix amt="38000"/>
            </a:blip>
            <a:srcRect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fa-IR" sz="2200" dirty="0" smtClean="0">
                <a:solidFill>
                  <a:srgbClr val="002060"/>
                </a:solidFill>
                <a:cs typeface="B Titr" panose="00000700000000000000" pitchFamily="2" charset="-78"/>
              </a:rPr>
              <a:t>تنها راه مقابله با جنگ شناختی، روشنگری و بصیرت افزایی است.</a:t>
            </a:r>
          </a:p>
          <a:p>
            <a:pPr algn="r" rtl="1">
              <a:lnSpc>
                <a:spcPct val="150000"/>
              </a:lnSpc>
            </a:pPr>
            <a:r>
              <a:rPr lang="fa-IR" sz="2200" dirty="0">
                <a:solidFill>
                  <a:schemeClr val="accent3">
                    <a:lumMod val="50000"/>
                  </a:schemeClr>
                </a:solidFill>
                <a:cs typeface="B Titr" panose="00000700000000000000" pitchFamily="2" charset="-78"/>
              </a:rPr>
              <a:t>«وَ لا یَحمِلُ هَذَا العَلَم اِلّا اَهلُ البَصَرِ و الصَّبر» خ/ 173</a:t>
            </a:r>
          </a:p>
          <a:p>
            <a:pPr algn="r" rtl="1">
              <a:lnSpc>
                <a:spcPct val="150000"/>
              </a:lnSpc>
            </a:pPr>
            <a:r>
              <a:rPr lang="fa-IR" sz="2200" dirty="0" smtClean="0">
                <a:solidFill>
                  <a:srgbClr val="002060"/>
                </a:solidFill>
                <a:cs typeface="B Titr" panose="00000700000000000000" pitchFamily="2" charset="-78"/>
              </a:rPr>
              <a:t>هر جامعه ای قبل از اینکه در </a:t>
            </a:r>
            <a:r>
              <a:rPr lang="fa-IR" sz="2200" dirty="0" smtClean="0">
                <a:solidFill>
                  <a:srgbClr val="FF0000"/>
                </a:solidFill>
                <a:cs typeface="B Titr" panose="00000700000000000000" pitchFamily="2" charset="-78"/>
              </a:rPr>
              <a:t>میدان عمل </a:t>
            </a:r>
            <a:r>
              <a:rPr lang="fa-IR" sz="2200" dirty="0" smtClean="0">
                <a:solidFill>
                  <a:srgbClr val="002060"/>
                </a:solidFill>
                <a:cs typeface="B Titr" panose="00000700000000000000" pitchFamily="2" charset="-78"/>
              </a:rPr>
              <a:t>پیروز بشود و یا شکست بخورد، در </a:t>
            </a:r>
            <a:r>
              <a:rPr lang="fa-IR" sz="2200" dirty="0" smtClean="0">
                <a:solidFill>
                  <a:srgbClr val="FF0000"/>
                </a:solidFill>
                <a:cs typeface="B Titr" panose="00000700000000000000" pitchFamily="2" charset="-78"/>
              </a:rPr>
              <a:t>میدان باورهای </a:t>
            </a:r>
            <a:r>
              <a:rPr lang="fa-IR" sz="2200" dirty="0" smtClean="0">
                <a:solidFill>
                  <a:srgbClr val="002060"/>
                </a:solidFill>
                <a:cs typeface="B Titr" panose="00000700000000000000" pitchFamily="2" charset="-78"/>
              </a:rPr>
              <a:t>خود پیروز میشود و یا شکست میخورد.</a:t>
            </a:r>
          </a:p>
          <a:p>
            <a:pPr algn="r" rtl="1">
              <a:lnSpc>
                <a:spcPct val="150000"/>
              </a:lnSpc>
            </a:pPr>
            <a:r>
              <a:rPr lang="fa-IR" sz="2200" dirty="0" smtClean="0">
                <a:solidFill>
                  <a:srgbClr val="002060"/>
                </a:solidFill>
                <a:cs typeface="B Titr" panose="00000700000000000000" pitchFamily="2" charset="-78"/>
              </a:rPr>
              <a:t>اگر ملتی در میدان </a:t>
            </a:r>
            <a:r>
              <a:rPr lang="fa-IR" sz="2200" dirty="0" smtClean="0">
                <a:solidFill>
                  <a:srgbClr val="FF0000"/>
                </a:solidFill>
                <a:cs typeface="B Titr" panose="00000700000000000000" pitchFamily="2" charset="-78"/>
              </a:rPr>
              <a:t>تردید</a:t>
            </a:r>
            <a:r>
              <a:rPr lang="fa-IR" sz="2200" dirty="0" smtClean="0">
                <a:cs typeface="B Titr" panose="00000700000000000000" pitchFamily="2" charset="-78"/>
              </a:rPr>
              <a:t> </a:t>
            </a:r>
            <a:r>
              <a:rPr lang="fa-IR" sz="2200" dirty="0" smtClean="0">
                <a:solidFill>
                  <a:srgbClr val="002060"/>
                </a:solidFill>
                <a:cs typeface="B Titr" panose="00000700000000000000" pitchFamily="2" charset="-78"/>
              </a:rPr>
              <a:t>قرار بگیرد سست می شود. و </a:t>
            </a:r>
            <a:r>
              <a:rPr lang="fa-IR" sz="2200" dirty="0" smtClean="0">
                <a:solidFill>
                  <a:srgbClr val="FF0000"/>
                </a:solidFill>
                <a:cs typeface="B Titr" panose="00000700000000000000" pitchFamily="2" charset="-78"/>
              </a:rPr>
              <a:t>ایمان</a:t>
            </a:r>
            <a:r>
              <a:rPr lang="fa-IR" sz="2200" dirty="0" smtClean="0">
                <a:cs typeface="B Titr" panose="00000700000000000000" pitchFamily="2" charset="-78"/>
              </a:rPr>
              <a:t> </a:t>
            </a:r>
            <a:r>
              <a:rPr lang="fa-IR" sz="2200" dirty="0" smtClean="0">
                <a:solidFill>
                  <a:srgbClr val="002060"/>
                </a:solidFill>
                <a:cs typeface="B Titr" panose="00000700000000000000" pitchFamily="2" charset="-78"/>
              </a:rPr>
              <a:t>نقطه مقابل تردید است  و </a:t>
            </a:r>
            <a:r>
              <a:rPr lang="fa-IR" sz="2200" dirty="0" smtClean="0">
                <a:solidFill>
                  <a:srgbClr val="0070C0"/>
                </a:solidFill>
                <a:cs typeface="B Titr" panose="00000700000000000000" pitchFamily="2" charset="-78"/>
              </a:rPr>
              <a:t>ایمان محصول آگاهی </a:t>
            </a:r>
            <a:r>
              <a:rPr lang="fa-IR" sz="2200" dirty="0" smtClean="0">
                <a:solidFill>
                  <a:srgbClr val="002060"/>
                </a:solidFill>
                <a:cs typeface="B Titr" panose="00000700000000000000" pitchFamily="2" charset="-78"/>
              </a:rPr>
              <a:t>است.</a:t>
            </a:r>
            <a:endParaRPr lang="en-US" sz="2200" dirty="0" smtClean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400" b="1" dirty="0">
                <a:cs typeface="B Nazanin" pitchFamily="2" charset="-78"/>
              </a:rPr>
              <a:t> </a:t>
            </a:r>
            <a:endParaRPr lang="en-US" sz="2200" dirty="0">
              <a:solidFill>
                <a:srgbClr val="002060"/>
              </a:solidFill>
              <a:cs typeface="B Titr" panose="000007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609600" y="1431530"/>
            <a:ext cx="8229600" cy="11430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2800" b="1" dirty="0">
                <a:solidFill>
                  <a:srgbClr val="FFC000"/>
                </a:solidFill>
              </a:rPr>
              <a:t>بصیرت اصلی ترین نیاز امروز جامعه ما است</a:t>
            </a:r>
            <a:r>
              <a:rPr lang="fa-IR" sz="2800" dirty="0">
                <a:solidFill>
                  <a:srgbClr val="FFC000"/>
                </a:solidFill>
              </a:rPr>
              <a:t> </a:t>
            </a:r>
            <a:endParaRPr lang="en-US" sz="2800" dirty="0">
              <a:solidFill>
                <a:srgbClr val="FFC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3123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"/>
            <a:ext cx="8458200" cy="6400800"/>
          </a:xfrm>
        </p:spPr>
        <p:txBody>
          <a:bodyPr>
            <a:normAutofit fontScale="85000" lnSpcReduction="10000"/>
          </a:bodyPr>
          <a:lstStyle/>
          <a:p>
            <a:pPr algn="r" rtl="1"/>
            <a:r>
              <a:rPr lang="fa-IR" dirty="0"/>
              <a:t>«اگر من بخواهم یک </a:t>
            </a:r>
            <a:r>
              <a:rPr lang="fa-IR" dirty="0">
                <a:solidFill>
                  <a:srgbClr val="FF0000"/>
                </a:solidFill>
              </a:rPr>
              <a:t>توصیه</a:t>
            </a:r>
            <a:r>
              <a:rPr lang="fa-IR" dirty="0"/>
              <a:t> به شما بکنم، </a:t>
            </a:r>
            <a:endParaRPr lang="fa-IR" dirty="0" smtClean="0"/>
          </a:p>
          <a:p>
            <a:pPr algn="r" rtl="1"/>
            <a:r>
              <a:rPr lang="fa-IR" dirty="0" smtClean="0"/>
              <a:t>آن </a:t>
            </a:r>
            <a:r>
              <a:rPr lang="fa-IR" dirty="0"/>
              <a:t>توصیه این خواهد بود که </a:t>
            </a:r>
            <a:r>
              <a:rPr lang="fa-IR" dirty="0">
                <a:solidFill>
                  <a:srgbClr val="FF0000"/>
                </a:solidFill>
              </a:rPr>
              <a:t>بصیرت خودتان را زیاد کنید</a:t>
            </a:r>
            <a:r>
              <a:rPr lang="fa-IR" dirty="0"/>
              <a:t>؛ بلاهایی که بر ملت ها وارد می شود، در بسیاری از موارد بر اثر بی بصیرتی است</a:t>
            </a:r>
            <a:r>
              <a:rPr lang="fa-IR" dirty="0" smtClean="0"/>
              <a:t>.»</a:t>
            </a:r>
          </a:p>
          <a:p>
            <a:pPr algn="r" rtl="1"/>
            <a:endParaRPr lang="en-US" dirty="0" smtClean="0"/>
          </a:p>
          <a:p>
            <a:pPr algn="r" rtl="1"/>
            <a:r>
              <a:rPr lang="fa-IR" dirty="0" smtClean="0"/>
              <a:t> </a:t>
            </a:r>
            <a:r>
              <a:rPr lang="fa-IR" dirty="0"/>
              <a:t>ایشان با اشاره به وقایع صدر اسلام در دوران حکومت حضرت رسول (ص) و سختی های دوران امیرالمومنین (ع) در ادامه تاکید کردند: </a:t>
            </a:r>
            <a:endParaRPr lang="en-US" dirty="0" smtClean="0"/>
          </a:p>
          <a:p>
            <a:pPr algn="r" rtl="1"/>
            <a:r>
              <a:rPr lang="fa-IR" dirty="0" smtClean="0"/>
              <a:t>«</a:t>
            </a:r>
            <a:r>
              <a:rPr lang="fa-IR" dirty="0"/>
              <a:t>یکی </a:t>
            </a:r>
            <a:r>
              <a:rPr lang="fa-IR" dirty="0">
                <a:solidFill>
                  <a:srgbClr val="FF0000"/>
                </a:solidFill>
              </a:rPr>
              <a:t>از کارهای مهم نخبگان و خواص، تبیین است</a:t>
            </a:r>
            <a:r>
              <a:rPr lang="fa-IR" dirty="0"/>
              <a:t>؛ حقایق را بدون تعصب و بدون حاکمیت تعلقات جناحی و گروهی روشن کنند؛ اینها مضر است. جناح و اینها را باید کنار گذاشت، </a:t>
            </a:r>
            <a:r>
              <a:rPr lang="fa-IR" dirty="0">
                <a:solidFill>
                  <a:srgbClr val="FF0000"/>
                </a:solidFill>
              </a:rPr>
              <a:t>باید حقیقت را فهمید</a:t>
            </a:r>
            <a:r>
              <a:rPr lang="fa-IR" dirty="0" smtClean="0">
                <a:solidFill>
                  <a:srgbClr val="FF0000"/>
                </a:solidFill>
              </a:rPr>
              <a:t>.»</a:t>
            </a:r>
            <a:endParaRPr lang="en-US" dirty="0" smtClean="0">
              <a:solidFill>
                <a:srgbClr val="FF0000"/>
              </a:solidFill>
            </a:endParaRPr>
          </a:p>
          <a:p>
            <a:pPr algn="r" rtl="1"/>
            <a:endParaRPr lang="en-US" dirty="0" smtClean="0"/>
          </a:p>
          <a:p>
            <a:pPr marL="0" indent="0" algn="r" rtl="1">
              <a:buNone/>
            </a:pPr>
            <a:r>
              <a:rPr lang="fa-IR" dirty="0" smtClean="0"/>
              <a:t> </a:t>
            </a:r>
            <a:r>
              <a:rPr lang="fa-IR" dirty="0"/>
              <a:t>«این بی بصیرتی را بخصوص شما جوانها با خواندن آثار خوب، با تامل، با گفتگو با انسانهای مورد اعتماد و پخته، نه گفتگوی تقلیدی از بین ببرید. کسانی هستند که می توانند </a:t>
            </a:r>
            <a:r>
              <a:rPr lang="fa-IR" dirty="0">
                <a:solidFill>
                  <a:srgbClr val="FF0000"/>
                </a:solidFill>
              </a:rPr>
              <a:t>با استدلال، آدم را قانع </a:t>
            </a:r>
            <a:r>
              <a:rPr lang="fa-IR" dirty="0"/>
              <a:t>کنند؛ </a:t>
            </a:r>
            <a:r>
              <a:rPr lang="fa-IR" dirty="0">
                <a:solidFill>
                  <a:srgbClr val="FF0000"/>
                </a:solidFill>
              </a:rPr>
              <a:t>ذهن انسان را قانع </a:t>
            </a:r>
            <a:r>
              <a:rPr lang="fa-IR" dirty="0"/>
              <a:t>کنند</a:t>
            </a:r>
            <a:r>
              <a:rPr lang="fa-IR" dirty="0" smtClean="0"/>
              <a:t>.»</a:t>
            </a:r>
            <a:r>
              <a:rPr lang="en-US" dirty="0" smtClean="0"/>
              <a:t>5/5/1388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07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rgbClr val="FFC000"/>
                </a:solidFill>
                <a:cs typeface="B Titr" panose="00000700000000000000" pitchFamily="2" charset="-78"/>
              </a:rPr>
              <a:t>ضرورت روشنگری و بصیرت افزایی</a:t>
            </a:r>
            <a:endParaRPr lang="en-US" sz="2800" dirty="0">
              <a:solidFill>
                <a:srgbClr val="FFC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6616149"/>
              </p:ext>
            </p:extLst>
          </p:nvPr>
        </p:nvGraphicFramePr>
        <p:xfrm>
          <a:off x="304800" y="152400"/>
          <a:ext cx="8229600" cy="6699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 descr="C:\Users\PC\Pictures\139803231145182251764142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4800" y="3176307"/>
            <a:ext cx="4267200" cy="33768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TextBox 6"/>
          <p:cNvSpPr txBox="1"/>
          <p:nvPr/>
        </p:nvSpPr>
        <p:spPr>
          <a:xfrm rot="20441689">
            <a:off x="4829052" y="3543846"/>
            <a:ext cx="4149339" cy="1338828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dirty="0" smtClean="0">
                <a:cs typeface="B Titr" panose="00000700000000000000" pitchFamily="2" charset="-78"/>
              </a:rPr>
              <a:t>هدف اساسى دشمن این است که در دستگاه محاسباتى ما اختلال ایجاد بکند.</a:t>
            </a:r>
            <a:endParaRPr lang="fa-IR" dirty="0" smtClean="0">
              <a:cs typeface="B Titr" panose="00000700000000000000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dirty="0" smtClean="0">
                <a:cs typeface="B Titr" panose="00000700000000000000" pitchFamily="2" charset="-78"/>
              </a:rPr>
              <a:t>1393/5/1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45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975CF2-F7B0-4340-A767-8DD83B7D89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0E975CF2-F7B0-4340-A767-8DD83B7D89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2F59E4-498D-4BE4-BE47-D51C93A01B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D82F59E4-498D-4BE4-BE47-D51C93A01B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325446-7939-4FDB-8868-7A9EB2FF29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52325446-7939-4FDB-8868-7A9EB2FF29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algn="r" rtl="1"/>
            <a:r>
              <a:rPr lang="fa-IR" b="1" dirty="0">
                <a:solidFill>
                  <a:srgbClr val="00B050"/>
                </a:solidFill>
                <a:cs typeface="B Titr" panose="00000700000000000000" pitchFamily="2" charset="-78"/>
              </a:rPr>
              <a:t>1</a:t>
            </a:r>
            <a:r>
              <a:rPr lang="fa-IR" dirty="0" smtClean="0">
                <a:solidFill>
                  <a:srgbClr val="00B050"/>
                </a:solidFill>
                <a:cs typeface="B Titr" panose="00000700000000000000" pitchFamily="2" charset="-78"/>
              </a:rPr>
              <a:t>- اصل وحدت</a:t>
            </a:r>
            <a:endParaRPr lang="en-US" dirty="0">
              <a:solidFill>
                <a:srgbClr val="00B050"/>
              </a:solidFill>
              <a:cs typeface="B Titr" panose="00000700000000000000" pitchFamily="2" charset="-78"/>
            </a:endParaRPr>
          </a:p>
        </p:txBody>
      </p:sp>
      <p:sp>
        <p:nvSpPr>
          <p:cNvPr id="12" name="Content Placeholder 1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 fontScale="62500" lnSpcReduction="20000"/>
          </a:bodyPr>
          <a:lstStyle/>
          <a:p>
            <a:pPr algn="justLow" rtl="1">
              <a:lnSpc>
                <a:spcPct val="150000"/>
              </a:lnSpc>
            </a:pPr>
            <a:endParaRPr lang="en-US" dirty="0" smtClean="0">
              <a:cs typeface="B Titr" panose="000007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Titr" panose="00000700000000000000" pitchFamily="2" charset="-78"/>
              </a:rPr>
              <a:t>وحدت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ملّی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یک مسئله است، که بحمدالله جمهوری اسلامی از اوّل انقلاب تا امروز از این امتیاز وحدت ملّی برخوردار بوده لکن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یک چیزی در کنار وحدت ملّی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وجود دارد و آن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اتّحاد و هم‌زبانی و همدلی مسئولین کشور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است؛ این خیلی چیز مهمّی است. </a:t>
            </a:r>
            <a:endParaRPr lang="en-US" dirty="0" smtClean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Titr" panose="00000700000000000000" pitchFamily="2" charset="-78"/>
              </a:rPr>
              <a:t>منافات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هم ندارد با اختلاف سلیقه‌ها، با اختلاف دیدگاه‌ها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. خب بله، هرکسی یک سلیقه‌ای دارد</a:t>
            </a: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؛</a:t>
            </a:r>
            <a:endParaRPr lang="en-US" dirty="0" smtClean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ممکن است در فلان مسئله‌ی سیاسی، اقتصادی و غیره، جنابعالی نظری داشته باشید؛ برادرتان، دوستتان، همکارتان در دستگاه شما یا در دستگاه دیگر، نظر دیگری داشته باشد؛ این هیچ اشکالی ندارد. </a:t>
            </a:r>
            <a:endParaRPr lang="en-US" dirty="0" smtClean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Titr" panose="00000700000000000000" pitchFamily="2" charset="-78"/>
              </a:rPr>
              <a:t>مهم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این است که وحدت جهت، وحدت مسیر، وحدت هدف محفوظ بماند؛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آن است که شکل میدهد به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اتّحاد مسئولان، و درنهایت، به اتّحاد ملّی؛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این خیلی چیز خوبی است. ۱۳۹۵/۰۱/۱۸</a:t>
            </a:r>
            <a:endParaRPr lang="en-US" dirty="0">
              <a:solidFill>
                <a:srgbClr val="00206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0545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76200"/>
            <a:ext cx="7772400" cy="1066800"/>
          </a:xfrm>
        </p:spPr>
        <p:txBody>
          <a:bodyPr/>
          <a:lstStyle/>
          <a:p>
            <a:r>
              <a:rPr lang="fa-IR" dirty="0" smtClean="0">
                <a:solidFill>
                  <a:srgbClr val="00B050"/>
                </a:solidFill>
                <a:cs typeface="B Titr" panose="00000700000000000000" pitchFamily="2" charset="-78"/>
              </a:rPr>
              <a:t>2- وحدت و عدم دوقطبی سازی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type="subTitle" idx="1"/>
          </p:nvPr>
        </p:nvSpPr>
        <p:spPr>
          <a:xfrm>
            <a:off x="228600" y="1066800"/>
            <a:ext cx="8229600" cy="5486400"/>
          </a:xfrm>
        </p:spPr>
        <p:txBody>
          <a:bodyPr>
            <a:normAutofit/>
          </a:bodyPr>
          <a:lstStyle/>
          <a:p>
            <a:pPr algn="r" rtl="1">
              <a:lnSpc>
                <a:spcPct val="170000"/>
              </a:lnSpc>
            </a:pPr>
            <a:r>
              <a:rPr lang="fa-IR" sz="1600" b="1" dirty="0">
                <a:solidFill>
                  <a:srgbClr val="002060"/>
                </a:solidFill>
                <a:cs typeface="B Nazanin" pitchFamily="2" charset="-78"/>
              </a:rPr>
              <a:t>امروز آن چیزى که لازم است براى ملّت ما، اوّلاً </a:t>
            </a:r>
            <a:r>
              <a:rPr lang="fa-IR" sz="1600" b="1" dirty="0">
                <a:solidFill>
                  <a:srgbClr val="FF0000"/>
                </a:solidFill>
                <a:cs typeface="B Nazanin" pitchFamily="2" charset="-78"/>
              </a:rPr>
              <a:t>اتّحاد و اتّفاق ملّى </a:t>
            </a:r>
            <a:r>
              <a:rPr lang="fa-IR" sz="1600" b="1" dirty="0">
                <a:solidFill>
                  <a:srgbClr val="002060"/>
                </a:solidFill>
                <a:cs typeface="B Nazanin" pitchFamily="2" charset="-78"/>
              </a:rPr>
              <a:t>است. دودسته کردن مردم، جدا کردن مردم، شعارهاى تفرقه‌انگیز دادن میان مردم - به هر عنوانى - خطا است؛ این بر ضدّ منافع ملّت ایران و بر ضدّ آرمانهاى ملّت ایران است. </a:t>
            </a:r>
            <a:endParaRPr lang="fa-IR" sz="1600" b="1" dirty="0" smtClean="0">
              <a:solidFill>
                <a:srgbClr val="002060"/>
              </a:solidFill>
              <a:cs typeface="B Nazanin" pitchFamily="2" charset="-78"/>
            </a:endParaRPr>
          </a:p>
          <a:p>
            <a:pPr marL="82296" indent="0" rtl="1">
              <a:lnSpc>
                <a:spcPct val="170000"/>
              </a:lnSpc>
              <a:buNone/>
            </a:pPr>
            <a:r>
              <a:rPr lang="en-US" sz="1600" b="1" dirty="0" smtClean="0">
                <a:solidFill>
                  <a:srgbClr val="002060"/>
                </a:solidFill>
                <a:cs typeface="B Nazanin" pitchFamily="2" charset="-78"/>
              </a:rPr>
              <a:t>                                                                                                             </a:t>
            </a:r>
            <a:r>
              <a:rPr lang="fa-IR" sz="1600" b="1" dirty="0" smtClean="0">
                <a:solidFill>
                  <a:srgbClr val="002060"/>
                </a:solidFill>
                <a:cs typeface="B Nazanin" pitchFamily="2" charset="-78"/>
              </a:rPr>
              <a:t> </a:t>
            </a:r>
            <a:r>
              <a:rPr lang="en-US" sz="1600" b="1" dirty="0" smtClean="0">
                <a:solidFill>
                  <a:srgbClr val="002060"/>
                </a:solidFill>
                <a:cs typeface="B Nazanin" pitchFamily="2" charset="-78"/>
              </a:rPr>
              <a:t>                                 </a:t>
            </a:r>
            <a:r>
              <a:rPr lang="fa-IR" sz="1600" b="1" dirty="0" smtClean="0">
                <a:solidFill>
                  <a:srgbClr val="002060"/>
                </a:solidFill>
                <a:cs typeface="B Nazanin" pitchFamily="2" charset="-78"/>
              </a:rPr>
              <a:t> ۱۳۹۳/۱۰/۱۷</a:t>
            </a:r>
          </a:p>
          <a:p>
            <a:pPr algn="r" rtl="1">
              <a:lnSpc>
                <a:spcPct val="170000"/>
              </a:lnSpc>
            </a:pPr>
            <a:r>
              <a:rPr lang="fa-IR" sz="1600" b="1" dirty="0">
                <a:solidFill>
                  <a:srgbClr val="002060"/>
                </a:solidFill>
                <a:cs typeface="B Nazanin" pitchFamily="2" charset="-78"/>
              </a:rPr>
              <a:t>اتّحاد دولت و ملّت را به هم نزنید. ممکن است شما از یک دولتی خوشت بیاید، از یک دولت دیگری خوشت نیاید</a:t>
            </a:r>
            <a:r>
              <a:rPr lang="fa-IR" sz="1600" b="1" dirty="0" smtClean="0">
                <a:solidFill>
                  <a:srgbClr val="002060"/>
                </a:solidFill>
                <a:cs typeface="B Nazanin" pitchFamily="2" charset="-78"/>
              </a:rPr>
              <a:t>؛..، </a:t>
            </a:r>
            <a:r>
              <a:rPr lang="fa-IR" sz="1600" b="1" dirty="0">
                <a:solidFill>
                  <a:srgbClr val="002060"/>
                </a:solidFill>
                <a:cs typeface="B Nazanin" pitchFamily="2" charset="-78"/>
              </a:rPr>
              <a:t>اشکالی هم ندارد. -رقابتهای انتخاباتی به جای خود، اختلاف‌نظرها به جای خود، حتّی انتقاد هم به جای </a:t>
            </a:r>
            <a:r>
              <a:rPr lang="fa-IR" sz="1600" b="1" dirty="0" smtClean="0">
                <a:solidFill>
                  <a:srgbClr val="002060"/>
                </a:solidFill>
                <a:cs typeface="B Nazanin" pitchFamily="2" charset="-78"/>
              </a:rPr>
              <a:t>خود...یعنی </a:t>
            </a:r>
            <a:r>
              <a:rPr lang="fa-IR" sz="1600" b="1" dirty="0">
                <a:solidFill>
                  <a:srgbClr val="002060"/>
                </a:solidFill>
                <a:cs typeface="B Nazanin" pitchFamily="2" charset="-78"/>
              </a:rPr>
              <a:t>اگر در این مملکت یک حادثه‌ای رخ بدهد که تهدیدی برای کشور باشد، </a:t>
            </a:r>
            <a:r>
              <a:rPr lang="fa-IR" sz="1600" b="1" dirty="0">
                <a:solidFill>
                  <a:srgbClr val="FF0000"/>
                </a:solidFill>
                <a:cs typeface="B Nazanin" pitchFamily="2" charset="-78"/>
              </a:rPr>
              <a:t>دولت و ملّت باید همدوش حرکت کنند. </a:t>
            </a:r>
            <a:r>
              <a:rPr lang="fa-IR" sz="1600" b="1" dirty="0" smtClean="0">
                <a:solidFill>
                  <a:srgbClr val="002060"/>
                </a:solidFill>
                <a:cs typeface="B Nazanin" pitchFamily="2" charset="-78"/>
              </a:rPr>
              <a:t>..کدورت </a:t>
            </a:r>
            <a:r>
              <a:rPr lang="fa-IR" sz="1600" b="1" dirty="0">
                <a:solidFill>
                  <a:srgbClr val="002060"/>
                </a:solidFill>
                <a:cs typeface="B Nazanin" pitchFamily="2" charset="-78"/>
              </a:rPr>
              <a:t>به وجود نیاورید، اتّحاد دولت و ملّت را حفظ کنید؛ این </a:t>
            </a:r>
            <a:r>
              <a:rPr lang="fa-IR" sz="1600" b="1" dirty="0">
                <a:solidFill>
                  <a:srgbClr val="FF0000"/>
                </a:solidFill>
                <a:cs typeface="B Nazanin" pitchFamily="2" charset="-78"/>
              </a:rPr>
              <a:t>یکی از توصیه‌های بنده است در همه‌ی دولتها</a:t>
            </a:r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. </a:t>
            </a:r>
          </a:p>
          <a:p>
            <a:pPr marL="82296" indent="0" rtl="1">
              <a:lnSpc>
                <a:spcPct val="170000"/>
              </a:lnSpc>
              <a:buNone/>
            </a:pPr>
            <a:r>
              <a:rPr lang="en-US" sz="1600" b="1" dirty="0" smtClean="0">
                <a:solidFill>
                  <a:srgbClr val="002060"/>
                </a:solidFill>
                <a:cs typeface="B Nazanin" pitchFamily="2" charset="-78"/>
              </a:rPr>
              <a:t>                                                                                                                                               </a:t>
            </a:r>
            <a:r>
              <a:rPr lang="fa-IR" sz="1600" b="1" dirty="0" smtClean="0">
                <a:solidFill>
                  <a:srgbClr val="002060"/>
                </a:solidFill>
                <a:cs typeface="B Nazanin" pitchFamily="2" charset="-78"/>
              </a:rPr>
              <a:t>1395/03/14</a:t>
            </a:r>
          </a:p>
          <a:p>
            <a:pPr algn="r" rtl="1">
              <a:lnSpc>
                <a:spcPct val="170000"/>
              </a:lnSpc>
            </a:pPr>
            <a:r>
              <a:rPr lang="fa-IR" sz="1600" b="1" dirty="0">
                <a:solidFill>
                  <a:srgbClr val="002060"/>
                </a:solidFill>
                <a:cs typeface="B Nazanin" pitchFamily="2" charset="-78"/>
              </a:rPr>
              <a:t>جناح‌بندی‌های سیاسی اشکالی ندارد، اما </a:t>
            </a:r>
            <a:r>
              <a:rPr lang="fa-IR" sz="1600" b="1" dirty="0">
                <a:solidFill>
                  <a:srgbClr val="FF0000"/>
                </a:solidFill>
                <a:cs typeface="B Nazanin" pitchFamily="2" charset="-78"/>
              </a:rPr>
              <a:t>نباید جامعه را به دو قطب </a:t>
            </a:r>
            <a:r>
              <a:rPr lang="fa-IR" sz="1600" b="1" dirty="0">
                <a:solidFill>
                  <a:srgbClr val="002060"/>
                </a:solidFill>
                <a:cs typeface="B Nazanin" pitchFamily="2" charset="-78"/>
              </a:rPr>
              <a:t>تبدیل کرد، زیرا این کار </a:t>
            </a:r>
            <a:r>
              <a:rPr lang="fa-IR" sz="1600" b="1" dirty="0">
                <a:solidFill>
                  <a:srgbClr val="FF0000"/>
                </a:solidFill>
                <a:cs typeface="B Nazanin" pitchFamily="2" charset="-78"/>
              </a:rPr>
              <a:t>موجب دل‌زدگی و خستگی مردم و شکننده‌شدن محیط جامعه می‌شود</a:t>
            </a:r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.</a:t>
            </a:r>
          </a:p>
          <a:p>
            <a:pPr marL="82296" indent="0" rtl="1">
              <a:lnSpc>
                <a:spcPct val="170000"/>
              </a:lnSpc>
              <a:buNone/>
            </a:pPr>
            <a:r>
              <a:rPr lang="en-US" sz="1600" b="1" dirty="0" smtClean="0">
                <a:solidFill>
                  <a:srgbClr val="002060"/>
                </a:solidFill>
                <a:cs typeface="B Nazanin" pitchFamily="2" charset="-78"/>
              </a:rPr>
              <a:t>                                                                                                                                          </a:t>
            </a:r>
            <a:r>
              <a:rPr lang="fa-IR" sz="1600" b="1" dirty="0" smtClean="0">
                <a:solidFill>
                  <a:srgbClr val="002060"/>
                </a:solidFill>
                <a:cs typeface="B Nazanin" pitchFamily="2" charset="-78"/>
              </a:rPr>
              <a:t>۱۳۹۳/۰۶/۰۵</a:t>
            </a:r>
            <a:endParaRPr lang="en-US" sz="1600" b="1" dirty="0">
              <a:solidFill>
                <a:srgbClr val="00206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3196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92"/>
            <a:ext cx="8229600" cy="609600"/>
          </a:xfrm>
        </p:spPr>
        <p:txBody>
          <a:bodyPr>
            <a:noAutofit/>
          </a:bodyPr>
          <a:lstStyle/>
          <a:p>
            <a:r>
              <a:rPr lang="fa-IR" sz="3600" dirty="0" smtClean="0">
                <a:cs typeface="B Nazanin" pitchFamily="2" charset="-78"/>
              </a:rPr>
              <a:t/>
            </a:r>
            <a:br>
              <a:rPr lang="fa-IR" sz="3600" dirty="0" smtClean="0">
                <a:cs typeface="B Nazanin" pitchFamily="2" charset="-78"/>
              </a:rPr>
            </a:br>
            <a:endParaRPr lang="en-US" sz="3600" dirty="0">
              <a:cs typeface="B Nazanin" pitchFamily="2" charset="-7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7514286"/>
              </p:ext>
            </p:extLst>
          </p:nvPr>
        </p:nvGraphicFramePr>
        <p:xfrm>
          <a:off x="457200" y="-533400"/>
          <a:ext cx="8229600" cy="701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358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Low" rtl="1">
              <a:lnSpc>
                <a:spcPct val="170000"/>
              </a:lnSpc>
            </a:pPr>
            <a:r>
              <a:rPr lang="fa-IR" dirty="0">
                <a:cs typeface="B Titr" panose="00000700000000000000" pitchFamily="2" charset="-78"/>
              </a:rPr>
              <a:t>«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و ضمّ اهل الفرقة</a:t>
            </a: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»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ما عرض کردیم </a:t>
            </a:r>
            <a:r>
              <a:rPr lang="fa-IR" dirty="0">
                <a:solidFill>
                  <a:srgbClr val="C00000"/>
                </a:solidFill>
                <a:cs typeface="B Titr" panose="00000700000000000000" pitchFamily="2" charset="-78"/>
              </a:rPr>
              <a:t>جذب حداکثری، دفع حداقلی</a:t>
            </a:r>
            <a:r>
              <a:rPr lang="fa-IR" dirty="0">
                <a:cs typeface="B Titr" panose="00000700000000000000" pitchFamily="2" charset="-78"/>
              </a:rPr>
              <a:t>.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البته معیار و میزان، اصول و ارزشهاست. انسانها از لحاظ ایمان در یک حد نیستند. ما در بین خودمان آدمهائی داریم ضعیف‌الایمان، آدمهائی داریم که ایمانشان قوی‌تر است. باید راه بیائیم. </a:t>
            </a:r>
            <a:r>
              <a:rPr lang="fa-IR" dirty="0">
                <a:solidFill>
                  <a:srgbClr val="C00000"/>
                </a:solidFill>
                <a:cs typeface="B Titr" panose="00000700000000000000" pitchFamily="2" charset="-78"/>
              </a:rPr>
              <a:t>نمیشود ضعیف‌الایمان را دفع کرد، نمیشود فقط به کسانی چشم دوخت که قوی‌الایمانند؛ نه، ضعفا را هم باید در نظر داشت</a:t>
            </a: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.</a:t>
            </a:r>
            <a:endParaRPr lang="en-US" dirty="0" smtClean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algn="justLow" rtl="1">
              <a:lnSpc>
                <a:spcPct val="170000"/>
              </a:lnSpc>
            </a:pP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کسانی که خودشان را قوی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میدانند، آن کسانی را که ضعیف میدانند، ملاحظه کنند، مراعات کنند،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دفع نکنند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. آن کسانی که جزو مجموعه هستند، لیکن بر اثر اشتباه و غفلت کنار افتادند، جدا افتادند، اینها را به خود بیاورند؛ اینها را نصیحت کنند، دلالت کنند، راه را به آنها نشان بدهند، آنها را برگردانند.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اینها مسائل اساسی </a:t>
            </a: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است.۱۳۸۹/۰۵/۲۷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rgbClr val="00B050"/>
                </a:solidFill>
                <a:cs typeface="B Titr" panose="00000700000000000000" pitchFamily="2" charset="-78"/>
              </a:rPr>
              <a:t>3- جذب حداکثری و دفع حداقلی</a:t>
            </a:r>
            <a:endParaRPr lang="en-US" sz="3600" dirty="0">
              <a:solidFill>
                <a:srgbClr val="00B05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6188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rgbClr val="00B050"/>
                </a:solidFill>
                <a:cs typeface="B Titr" panose="00000700000000000000" pitchFamily="2" charset="-78"/>
              </a:rPr>
              <a:t>4- قانون گرایی</a:t>
            </a:r>
            <a:endParaRPr lang="en-US" sz="3600" dirty="0">
              <a:solidFill>
                <a:srgbClr val="00B050"/>
              </a:solidFill>
              <a:cs typeface="B Titr" panose="00000700000000000000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Low" rtl="1">
              <a:lnSpc>
                <a:spcPct val="170000"/>
              </a:lnSpc>
            </a:pPr>
            <a:r>
              <a:rPr lang="fa-IR" sz="1800" dirty="0">
                <a:solidFill>
                  <a:srgbClr val="002060"/>
                </a:solidFill>
                <a:cs typeface="B Titr" panose="00000700000000000000" pitchFamily="2" charset="-78"/>
              </a:rPr>
              <a:t>از اوّل، مبنای کارِ انقلاب بر نظم و قانون </a:t>
            </a: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بود.   ۱۳۸۰/۰۳/۱۴</a:t>
            </a:r>
          </a:p>
          <a:p>
            <a:pPr algn="justLow" rtl="1">
              <a:lnSpc>
                <a:spcPct val="170000"/>
              </a:lnSpc>
            </a:pPr>
            <a:r>
              <a:rPr lang="fa-IR" sz="1800" dirty="0">
                <a:solidFill>
                  <a:srgbClr val="C00000"/>
                </a:solidFill>
                <a:cs typeface="B Titr" panose="00000700000000000000" pitchFamily="2" charset="-78"/>
              </a:rPr>
              <a:t>عمل به قانون اساسی، علاج اساسی دردهای این كشور </a:t>
            </a:r>
            <a:r>
              <a:rPr lang="fa-IR" sz="1800" dirty="0" smtClean="0">
                <a:solidFill>
                  <a:srgbClr val="C00000"/>
                </a:solidFill>
                <a:cs typeface="B Titr" panose="00000700000000000000" pitchFamily="2" charset="-78"/>
              </a:rPr>
              <a:t>است</a:t>
            </a:r>
            <a:r>
              <a:rPr lang="fa-IR" sz="1800" dirty="0" smtClean="0">
                <a:cs typeface="B Titr" panose="00000700000000000000" pitchFamily="2" charset="-78"/>
              </a:rPr>
              <a:t>.    </a:t>
            </a: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۱۳۷۹/۰۳/۲۹</a:t>
            </a:r>
          </a:p>
          <a:p>
            <a:pPr algn="justLow" rtl="1">
              <a:lnSpc>
                <a:spcPct val="170000"/>
              </a:lnSpc>
            </a:pPr>
            <a:r>
              <a:rPr lang="fa-IR" sz="1800" dirty="0">
                <a:solidFill>
                  <a:srgbClr val="002060"/>
                </a:solidFill>
                <a:cs typeface="B Titr" panose="00000700000000000000" pitchFamily="2" charset="-78"/>
              </a:rPr>
              <a:t>قانون، </a:t>
            </a:r>
            <a:r>
              <a:rPr lang="fa-IR" sz="1800" dirty="0">
                <a:solidFill>
                  <a:srgbClr val="FF0000"/>
                </a:solidFill>
                <a:cs typeface="B Titr" panose="00000700000000000000" pitchFamily="2" charset="-78"/>
              </a:rPr>
              <a:t>راه نفوذ دشمن </a:t>
            </a:r>
            <a:r>
              <a:rPr lang="fa-IR" sz="1800" dirty="0">
                <a:solidFill>
                  <a:srgbClr val="002060"/>
                </a:solidFill>
                <a:cs typeface="B Titr" panose="00000700000000000000" pitchFamily="2" charset="-78"/>
              </a:rPr>
              <a:t>را هم بسته </a:t>
            </a: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است. </a:t>
            </a:r>
            <a:r>
              <a:rPr lang="fa-IR" sz="1800" dirty="0" smtClean="0">
                <a:solidFill>
                  <a:srgbClr val="FF0000"/>
                </a:solidFill>
                <a:cs typeface="B Titr" panose="00000700000000000000" pitchFamily="2" charset="-78"/>
              </a:rPr>
              <a:t>اگر </a:t>
            </a:r>
            <a:r>
              <a:rPr lang="fa-IR" sz="1800" dirty="0">
                <a:solidFill>
                  <a:srgbClr val="FF0000"/>
                </a:solidFill>
                <a:cs typeface="B Titr" panose="00000700000000000000" pitchFamily="2" charset="-78"/>
              </a:rPr>
              <a:t>ما قانون را رعایت کنیم، دشمن نمی‌تواند به طمع‌ورزی خود ادامه </a:t>
            </a:r>
            <a:r>
              <a:rPr lang="fa-IR" sz="1800" dirty="0" smtClean="0">
                <a:solidFill>
                  <a:srgbClr val="FF0000"/>
                </a:solidFill>
                <a:cs typeface="B Titr" panose="00000700000000000000" pitchFamily="2" charset="-78"/>
              </a:rPr>
              <a:t>دهد. </a:t>
            </a: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   ۱۳۷۹/۰۷/۱۴</a:t>
            </a:r>
          </a:p>
          <a:p>
            <a:pPr algn="justLow" rtl="1">
              <a:lnSpc>
                <a:spcPct val="170000"/>
              </a:lnSpc>
            </a:pP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اگر </a:t>
            </a:r>
            <a:r>
              <a:rPr lang="fa-IR" sz="1800" dirty="0">
                <a:solidFill>
                  <a:srgbClr val="002060"/>
                </a:solidFill>
                <a:cs typeface="B Titr" panose="00000700000000000000" pitchFamily="2" charset="-78"/>
              </a:rPr>
              <a:t>قانون </a:t>
            </a:r>
            <a:r>
              <a:rPr lang="fa-IR" sz="1800" dirty="0">
                <a:solidFill>
                  <a:srgbClr val="FF0000"/>
                </a:solidFill>
                <a:cs typeface="B Titr" panose="00000700000000000000" pitchFamily="2" charset="-78"/>
              </a:rPr>
              <a:t>نقص و ضعف </a:t>
            </a:r>
            <a:r>
              <a:rPr lang="fa-IR" sz="1800" dirty="0">
                <a:solidFill>
                  <a:srgbClr val="002060"/>
                </a:solidFill>
                <a:cs typeface="B Titr" panose="00000700000000000000" pitchFamily="2" charset="-78"/>
              </a:rPr>
              <a:t>دارد و غلط است، عوض بشود؛ اما</a:t>
            </a:r>
            <a:r>
              <a:rPr lang="fa-IR" sz="1800" dirty="0">
                <a:solidFill>
                  <a:srgbClr val="FF0000"/>
                </a:solidFill>
                <a:cs typeface="B Titr" panose="00000700000000000000" pitchFamily="2" charset="-78"/>
              </a:rPr>
              <a:t> تا مادامی که قانون، قانون است، حتماً بایستی به آن عمل بشود و به آن اهمیت داده </a:t>
            </a:r>
            <a:r>
              <a:rPr lang="fa-IR" sz="1800" dirty="0" smtClean="0">
                <a:solidFill>
                  <a:srgbClr val="FF0000"/>
                </a:solidFill>
                <a:cs typeface="B Titr" panose="00000700000000000000" pitchFamily="2" charset="-78"/>
              </a:rPr>
              <a:t>بشود</a:t>
            </a: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.    ۱۳۸۷/۰۶/۰۲</a:t>
            </a:r>
          </a:p>
          <a:p>
            <a:pPr algn="justLow" rtl="1">
              <a:lnSpc>
                <a:spcPct val="170000"/>
              </a:lnSpc>
            </a:pPr>
            <a:r>
              <a:rPr lang="fa-IR" sz="1800" dirty="0">
                <a:solidFill>
                  <a:srgbClr val="002060"/>
                </a:solidFill>
                <a:cs typeface="B Titr" panose="00000700000000000000" pitchFamily="2" charset="-78"/>
              </a:rPr>
              <a:t>اگر ملتی دچار بی‌قانونی بشود، </a:t>
            </a:r>
            <a:r>
              <a:rPr lang="fa-IR" sz="1800" dirty="0">
                <a:solidFill>
                  <a:srgbClr val="FF0000"/>
                </a:solidFill>
                <a:cs typeface="B Titr" panose="00000700000000000000" pitchFamily="2" charset="-78"/>
              </a:rPr>
              <a:t>قانون‌شكنی بر ذهن و عمل مردم حاكم بشود</a:t>
            </a:r>
            <a:r>
              <a:rPr lang="fa-IR" sz="1800" dirty="0">
                <a:solidFill>
                  <a:srgbClr val="002060"/>
                </a:solidFill>
                <a:cs typeface="B Titr" panose="00000700000000000000" pitchFamily="2" charset="-78"/>
              </a:rPr>
              <a:t>، هیچ پیشرفت معقول و درستی نصیب آن ملت و كشور نخواهد </a:t>
            </a: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شد.      ۱۳۸۸/۰۱/۰۱</a:t>
            </a:r>
          </a:p>
          <a:p>
            <a:pPr algn="justLow" rtl="1">
              <a:lnSpc>
                <a:spcPct val="170000"/>
              </a:lnSpc>
            </a:pP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وظایفی که در قانون اساسی برای قوای سه گانه و مسئولان قانونی معین شده</a:t>
            </a:r>
            <a:r>
              <a:rPr lang="fa-IR" sz="1800" dirty="0" smtClean="0">
                <a:solidFill>
                  <a:srgbClr val="FF0000"/>
                </a:solidFill>
                <a:cs typeface="B Titr" panose="00000700000000000000" pitchFamily="2" charset="-78"/>
              </a:rPr>
              <a:t>، معتبر و محترم </a:t>
            </a: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است و همه باید در مقابل این قانون </a:t>
            </a:r>
            <a:r>
              <a:rPr lang="fa-IR" sz="1800" dirty="0" smtClean="0">
                <a:solidFill>
                  <a:srgbClr val="FF0000"/>
                </a:solidFill>
                <a:cs typeface="B Titr" panose="00000700000000000000" pitchFamily="2" charset="-78"/>
              </a:rPr>
              <a:t>حالت تسلیم </a:t>
            </a:r>
            <a:r>
              <a:rPr lang="fa-IR" sz="1800" dirty="0" smtClean="0">
                <a:solidFill>
                  <a:srgbClr val="002060"/>
                </a:solidFill>
                <a:cs typeface="B Titr" panose="00000700000000000000" pitchFamily="2" charset="-78"/>
              </a:rPr>
              <a:t>داشته باشند</a:t>
            </a:r>
            <a:r>
              <a:rPr lang="fa-IR" sz="1800" dirty="0">
                <a:solidFill>
                  <a:srgbClr val="002060"/>
                </a:solidFill>
                <a:cs typeface="B Titr" panose="00000700000000000000" pitchFamily="2" charset="-78"/>
              </a:rPr>
              <a:t>. ۱۳۸۰/۰۳/۱۴</a:t>
            </a:r>
          </a:p>
          <a:p>
            <a:pPr marL="82296" indent="0" algn="justLow" rtl="1">
              <a:lnSpc>
                <a:spcPct val="170000"/>
              </a:lnSpc>
              <a:buNone/>
            </a:pPr>
            <a:endParaRPr lang="en-US" sz="18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7734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57800"/>
          </a:xfrm>
        </p:spPr>
        <p:txBody>
          <a:bodyPr>
            <a:normAutofit fontScale="70000" lnSpcReduction="20000"/>
          </a:bodyPr>
          <a:lstStyle/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رکورد </a:t>
            </a:r>
            <a:r>
              <a:rPr lang="fa-IR" b="1" dirty="0">
                <a:cs typeface="B Nazanin" pitchFamily="2" charset="-78"/>
              </a:rPr>
              <a:t>بیشترین </a:t>
            </a:r>
            <a:r>
              <a:rPr lang="fa-IR" b="1" dirty="0" smtClean="0">
                <a:cs typeface="B Nazanin" pitchFamily="2" charset="-78"/>
              </a:rPr>
              <a:t>صادرات_غیرنفتی </a:t>
            </a:r>
            <a:r>
              <a:rPr lang="fa-IR" b="1" dirty="0">
                <a:cs typeface="B Nazanin" pitchFamily="2" charset="-78"/>
              </a:rPr>
              <a:t>تاریخ ایران در سال ۱۴۰۰:  ۴۸ میلیارد دلار</a:t>
            </a: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مثبت </a:t>
            </a:r>
            <a:r>
              <a:rPr lang="fa-IR" b="1" dirty="0">
                <a:cs typeface="B Nazanin" pitchFamily="2" charset="-78"/>
              </a:rPr>
              <a:t>شدن رشد اقتصادی پس از ۱۰ سال رکود:  رشد اقتصادی ۴+ درصد</a:t>
            </a: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کاهش </a:t>
            </a:r>
            <a:r>
              <a:rPr lang="fa-IR" b="1" dirty="0">
                <a:cs typeface="B Nazanin" pitchFamily="2" charset="-78"/>
              </a:rPr>
              <a:t>۲۰ درصدی نرخ </a:t>
            </a:r>
            <a:r>
              <a:rPr lang="fa-IR" b="1" dirty="0" smtClean="0">
                <a:cs typeface="B Nazanin" pitchFamily="2" charset="-78"/>
              </a:rPr>
              <a:t>تورم </a:t>
            </a:r>
            <a:r>
              <a:rPr lang="fa-IR" b="1" dirty="0">
                <a:cs typeface="B Nazanin" pitchFamily="2" charset="-78"/>
              </a:rPr>
              <a:t>از ۶۰ درصد به ۴۰ درصد </a:t>
            </a: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نصف </a:t>
            </a:r>
            <a:r>
              <a:rPr lang="fa-IR" b="1" dirty="0">
                <a:cs typeface="B Nazanin" pitchFamily="2" charset="-78"/>
              </a:rPr>
              <a:t>شدن تورم </a:t>
            </a:r>
            <a:r>
              <a:rPr lang="fa-IR" b="1" dirty="0" smtClean="0">
                <a:cs typeface="B Nazanin" pitchFamily="2" charset="-78"/>
              </a:rPr>
              <a:t>تولید_کننده</a:t>
            </a:r>
            <a:endParaRPr lang="fa-IR" b="1" dirty="0">
              <a:cs typeface="B Nazanin" pitchFamily="2" charset="-78"/>
            </a:endParaRP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رشد </a:t>
            </a:r>
            <a:r>
              <a:rPr lang="fa-IR" b="1" dirty="0">
                <a:cs typeface="B Nazanin" pitchFamily="2" charset="-78"/>
              </a:rPr>
              <a:t>۵.۱  درصدی </a:t>
            </a:r>
            <a:r>
              <a:rPr lang="fa-IR" b="1" dirty="0" smtClean="0">
                <a:cs typeface="B Nazanin" pitchFamily="2" charset="-78"/>
              </a:rPr>
              <a:t>صنعت </a:t>
            </a:r>
            <a:endParaRPr lang="fa-IR" b="1" dirty="0">
              <a:cs typeface="B Nazanin" pitchFamily="2" charset="-78"/>
            </a:endParaRP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افزایش </a:t>
            </a:r>
            <a:r>
              <a:rPr lang="fa-IR" b="1" dirty="0">
                <a:cs typeface="B Nazanin" pitchFamily="2" charset="-78"/>
              </a:rPr>
              <a:t>۲۰ درصدی میزان </a:t>
            </a:r>
            <a:r>
              <a:rPr lang="fa-IR" b="1" dirty="0" smtClean="0">
                <a:cs typeface="B Nazanin" pitchFamily="2" charset="-78"/>
              </a:rPr>
              <a:t>صادرات </a:t>
            </a:r>
            <a:r>
              <a:rPr lang="fa-IR" b="1" dirty="0">
                <a:cs typeface="B Nazanin" pitchFamily="2" charset="-78"/>
              </a:rPr>
              <a:t>محصولات صنعتی کشور </a:t>
            </a: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marL="0" indent="0" algn="r" rtl="1">
              <a:buNone/>
            </a:pPr>
            <a:endParaRPr lang="en-US" b="1" dirty="0">
              <a:cs typeface="B Nazanin" pitchFamily="2" charset="-78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/>
            </a:r>
            <a:b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</a:b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بخشی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از مهم ترین دستاوردهای اقتصادی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در عرض یک سال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/>
            </a:r>
            <a:br>
              <a:rPr lang="fa-IR" sz="2800" b="1" dirty="0">
                <a:solidFill>
                  <a:srgbClr val="FFC000"/>
                </a:solidFill>
                <a:cs typeface="B Nazanin" pitchFamily="2" charset="-78"/>
              </a:rPr>
            </a:br>
            <a:endParaRPr lang="en-US" sz="2800" dirty="0">
              <a:solidFill>
                <a:srgbClr val="FFC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331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6477000"/>
          </a:xfrm>
        </p:spPr>
        <p:txBody>
          <a:bodyPr>
            <a:normAutofit fontScale="77500" lnSpcReduction="20000"/>
          </a:bodyPr>
          <a:lstStyle/>
          <a:p>
            <a:pPr algn="r" rtl="1"/>
            <a:endParaRPr lang="en-US" b="1" dirty="0" smtClean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افزایش </a:t>
            </a:r>
            <a:r>
              <a:rPr lang="fa-IR" b="1" dirty="0">
                <a:cs typeface="B Nazanin" pitchFamily="2" charset="-78"/>
              </a:rPr>
              <a:t>۱۷ درصدی </a:t>
            </a:r>
            <a:r>
              <a:rPr lang="fa-IR" b="1" dirty="0" smtClean="0">
                <a:cs typeface="B Nazanin" pitchFamily="2" charset="-78"/>
              </a:rPr>
              <a:t>تجارت_خارجی </a:t>
            </a:r>
            <a:r>
              <a:rPr lang="fa-IR" b="1" dirty="0">
                <a:cs typeface="B Nazanin" pitchFamily="2" charset="-78"/>
              </a:rPr>
              <a:t>کشور از ابتدای امسال تا دی ماه: </a:t>
            </a:r>
          </a:p>
          <a:p>
            <a:pPr algn="r" rtl="1"/>
            <a:r>
              <a:rPr lang="fa-IR" b="1" dirty="0">
                <a:cs typeface="B Nazanin" pitchFamily="2" charset="-78"/>
              </a:rPr>
              <a:t>بیش از ۸۸ میلیارد دلار</a:t>
            </a: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رشد </a:t>
            </a:r>
            <a:r>
              <a:rPr lang="fa-IR" b="1" dirty="0">
                <a:cs typeface="B Nazanin" pitchFamily="2" charset="-78"/>
              </a:rPr>
              <a:t>۴۸ درصدی صادرات به کشورهای همسایه</a:t>
            </a: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صرفه_جویی </a:t>
            </a:r>
            <a:r>
              <a:rPr lang="fa-IR" b="1" dirty="0">
                <a:cs typeface="B Nazanin" pitchFamily="2" charset="-78"/>
              </a:rPr>
              <a:t>۳ میلیارد دلاری در </a:t>
            </a:r>
            <a:r>
              <a:rPr lang="fa-IR" b="1" dirty="0" smtClean="0">
                <a:cs typeface="B Nazanin" pitchFamily="2" charset="-78"/>
              </a:rPr>
              <a:t>واردات </a:t>
            </a:r>
            <a:r>
              <a:rPr lang="fa-IR" b="1" dirty="0">
                <a:cs typeface="B Nazanin" pitchFamily="2" charset="-78"/>
              </a:rPr>
              <a:t>کالاهای اساسی در ۸ ماهه </a:t>
            </a:r>
            <a:endParaRPr lang="en-US" b="1" dirty="0" smtClean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۱۴۰۱ </a:t>
            </a:r>
            <a:endParaRPr lang="fa-IR" b="1" dirty="0">
              <a:cs typeface="B Nazanin" pitchFamily="2" charset="-78"/>
            </a:endParaRP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افزایش سرمایه‌گذاری_خارجی </a:t>
            </a:r>
            <a:r>
              <a:rPr lang="fa-IR" b="1" dirty="0">
                <a:cs typeface="B Nazanin" pitchFamily="2" charset="-78"/>
              </a:rPr>
              <a:t>از ۲.۵ میلیارد دلار به ۵ میلیارد دلار </a:t>
            </a: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algn="r" rtl="1"/>
            <a:r>
              <a:rPr lang="fa-IR" b="1" dirty="0" smtClean="0">
                <a:cs typeface="B Nazanin" pitchFamily="2" charset="-78"/>
              </a:rPr>
              <a:t>ایران  سومین </a:t>
            </a:r>
            <a:r>
              <a:rPr lang="fa-IR" b="1" dirty="0">
                <a:cs typeface="B Nazanin" pitchFamily="2" charset="-78"/>
              </a:rPr>
              <a:t>ذخایر ارزی منطقه طبق گزارش صندوق بین المللی پول</a:t>
            </a:r>
          </a:p>
          <a:p>
            <a:pPr algn="r" rtl="1"/>
            <a:endParaRPr lang="fa-IR" b="1" dirty="0">
              <a:cs typeface="B Nazanin" pitchFamily="2" charset="-78"/>
            </a:endParaRPr>
          </a:p>
          <a:p>
            <a:pPr marL="0" indent="0" algn="r" rtl="1">
              <a:buNone/>
            </a:pPr>
            <a:r>
              <a:rPr lang="fa-IR" b="1" dirty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    ایران </a:t>
            </a:r>
            <a:r>
              <a:rPr lang="fa-IR" b="1" dirty="0">
                <a:cs typeface="B Nazanin" pitchFamily="2" charset="-78"/>
              </a:rPr>
              <a:t>کمترین نسبت بدهی خارجی به تولید ناخالص داخلی در بین ۲۸ کشور جهان</a:t>
            </a:r>
            <a:endParaRPr lang="en-US" b="1" dirty="0">
              <a:cs typeface="B Nazanin" pitchFamily="2" charset="-78"/>
            </a:endParaRP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16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Autofit/>
          </a:bodyPr>
          <a:lstStyle/>
          <a:p>
            <a:pPr algn="r" rtl="1"/>
            <a:r>
              <a:rPr lang="fa-IR" sz="2400" b="1" dirty="0">
                <a:cs typeface="B Nazanin" pitchFamily="2" charset="-78"/>
              </a:rPr>
              <a:t> ركورد </a:t>
            </a:r>
            <a:r>
              <a:rPr lang="fa-IR" sz="2400" b="1" dirty="0" smtClean="0">
                <a:cs typeface="B Nazanin" pitchFamily="2" charset="-78"/>
              </a:rPr>
              <a:t>كشف_فرار_مالياتي </a:t>
            </a:r>
            <a:r>
              <a:rPr lang="fa-IR" sz="2400" b="1" dirty="0">
                <a:cs typeface="B Nazanin" pitchFamily="2" charset="-78"/>
              </a:rPr>
              <a:t>از زمان قاجار تا الان و افزايش ۵۰ درصدي مودیان مالیاتی جدید </a:t>
            </a:r>
          </a:p>
          <a:p>
            <a:pPr algn="r" rtl="1"/>
            <a:r>
              <a:rPr lang="fa-IR" sz="2400" b="1" dirty="0" smtClean="0">
                <a:cs typeface="B Nazanin" pitchFamily="2" charset="-78"/>
              </a:rPr>
              <a:t>ساماندهي </a:t>
            </a:r>
            <a:r>
              <a:rPr lang="fa-IR" sz="2400" b="1" dirty="0">
                <a:cs typeface="B Nazanin" pitchFamily="2" charset="-78"/>
              </a:rPr>
              <a:t>۱۹ میلیون درگاه پرداخت و کارتخوان </a:t>
            </a:r>
          </a:p>
          <a:p>
            <a:pPr algn="r" rtl="1"/>
            <a:r>
              <a:rPr lang="fa-IR" sz="2400" b="1" dirty="0" smtClean="0">
                <a:cs typeface="B Nazanin" pitchFamily="2" charset="-78"/>
              </a:rPr>
              <a:t>غيرفعال </a:t>
            </a:r>
            <a:r>
              <a:rPr lang="fa-IR" sz="2400" b="1" dirty="0">
                <a:cs typeface="B Nazanin" pitchFamily="2" charset="-78"/>
              </a:rPr>
              <a:t>شدن ۹ ميليون و ۴۰۰ هزار پذيرنده بانكي </a:t>
            </a:r>
          </a:p>
          <a:p>
            <a:pPr algn="r" rtl="1"/>
            <a:r>
              <a:rPr lang="fa-IR" sz="2400" b="1" dirty="0" smtClean="0">
                <a:cs typeface="B Nazanin" pitchFamily="2" charset="-78"/>
              </a:rPr>
              <a:t>وصول </a:t>
            </a:r>
            <a:r>
              <a:rPr lang="fa-IR" sz="2400" b="1" dirty="0">
                <a:cs typeface="B Nazanin" pitchFamily="2" charset="-78"/>
              </a:rPr>
              <a:t>۱۰۰ درصدي </a:t>
            </a:r>
            <a:r>
              <a:rPr lang="fa-IR" sz="2400" b="1" dirty="0" smtClean="0">
                <a:cs typeface="B Nazanin" pitchFamily="2" charset="-78"/>
              </a:rPr>
              <a:t>درآمدهاي_مالياتي</a:t>
            </a:r>
            <a:endParaRPr lang="fa-IR" sz="2400" b="1" dirty="0">
              <a:cs typeface="B Nazanin" pitchFamily="2" charset="-78"/>
            </a:endParaRPr>
          </a:p>
          <a:p>
            <a:pPr algn="r" rtl="1"/>
            <a:r>
              <a:rPr lang="fa-IR" sz="2400" b="1" dirty="0" smtClean="0">
                <a:cs typeface="B Nazanin" pitchFamily="2" charset="-78"/>
              </a:rPr>
              <a:t>افزایش </a:t>
            </a:r>
            <a:r>
              <a:rPr lang="fa-IR" sz="2400" b="1" dirty="0">
                <a:cs typeface="B Nazanin" pitchFamily="2" charset="-78"/>
              </a:rPr>
              <a:t>۱۹۳ درصدی مالیات ابرازی </a:t>
            </a:r>
            <a:r>
              <a:rPr lang="fa-IR" sz="2400" b="1" dirty="0" smtClean="0">
                <a:cs typeface="B Nazanin" pitchFamily="2" charset="-78"/>
              </a:rPr>
              <a:t>مودیان</a:t>
            </a:r>
            <a:endParaRPr lang="fa-IR" sz="2400" b="1" dirty="0">
              <a:cs typeface="B Nazanin" pitchFamily="2" charset="-78"/>
            </a:endParaRPr>
          </a:p>
          <a:p>
            <a:pPr algn="r" rtl="1"/>
            <a:r>
              <a:rPr lang="en-US" sz="2400" b="1" dirty="0" smtClean="0">
                <a:cs typeface="B Nazanin" pitchFamily="2" charset="-78"/>
              </a:rPr>
              <a:t> </a:t>
            </a:r>
            <a:r>
              <a:rPr lang="fa-IR" sz="2400" b="1" dirty="0" smtClean="0">
                <a:cs typeface="B Nazanin" pitchFamily="2" charset="-78"/>
              </a:rPr>
              <a:t>۱۱۳ درصد </a:t>
            </a:r>
            <a:r>
              <a:rPr lang="fa-IR" sz="2400" b="1" dirty="0">
                <a:cs typeface="B Nazanin" pitchFamily="2" charset="-78"/>
              </a:rPr>
              <a:t>میزان تحقق درآمد مالیاتی وصولی سال ۱۴۰۰ نسبت به میزان درآمد مالیاتی مصوب سال </a:t>
            </a:r>
            <a:r>
              <a:rPr lang="fa-IR" sz="2400" b="1" dirty="0" smtClean="0">
                <a:cs typeface="B Nazanin" pitchFamily="2" charset="-78"/>
              </a:rPr>
              <a:t>۱۴۰۰</a:t>
            </a:r>
            <a:endParaRPr lang="fa-IR" sz="2400" b="1" dirty="0">
              <a:cs typeface="B Nazanin" pitchFamily="2" charset="-78"/>
            </a:endParaRPr>
          </a:p>
          <a:p>
            <a:pPr algn="r" rtl="1"/>
            <a:r>
              <a:rPr lang="en-US" sz="2400" b="1" dirty="0" smtClean="0">
                <a:cs typeface="B Nazanin" pitchFamily="2" charset="-78"/>
              </a:rPr>
              <a:t> </a:t>
            </a:r>
            <a:r>
              <a:rPr lang="fa-IR" sz="2400" b="1" dirty="0">
                <a:cs typeface="B Nazanin" pitchFamily="2" charset="-78"/>
              </a:rPr>
              <a:t>تحقق ۴۸ درصد از مجموع هزینه‌های دولت از طريق وصول درآمد مالیاتی در ۳ ماهه نخست سال جاری</a:t>
            </a:r>
          </a:p>
          <a:p>
            <a:pPr algn="r" rtl="1"/>
            <a:endParaRPr lang="en-US" sz="2400" b="1" dirty="0">
              <a:cs typeface="B Nazanin" pitchFamily="2" charset="-78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r>
              <a:rPr lang="fa-IR" sz="2800" b="1" dirty="0" smtClean="0">
                <a:solidFill>
                  <a:srgbClr val="FFC000"/>
                </a:solidFill>
              </a:rPr>
              <a:t/>
            </a:r>
            <a:br>
              <a:rPr lang="fa-IR" sz="2800" b="1" dirty="0" smtClean="0">
                <a:solidFill>
                  <a:srgbClr val="FFC000"/>
                </a:solidFill>
              </a:rPr>
            </a:br>
            <a:r>
              <a:rPr lang="fa-IR" sz="2800" b="1" dirty="0" smtClean="0">
                <a:solidFill>
                  <a:srgbClr val="FFC000"/>
                </a:solidFill>
              </a:rPr>
              <a:t>بخشی </a:t>
            </a:r>
            <a:r>
              <a:rPr lang="fa-IR" sz="2800" b="1" dirty="0">
                <a:solidFill>
                  <a:srgbClr val="FFC000"/>
                </a:solidFill>
              </a:rPr>
              <a:t>از مهم ترین دستاوردهای </a:t>
            </a:r>
            <a:r>
              <a:rPr lang="fa-IR" sz="2800" b="1" dirty="0" smtClean="0">
                <a:solidFill>
                  <a:srgbClr val="FFC000"/>
                </a:solidFill>
              </a:rPr>
              <a:t>مالیاتی </a:t>
            </a:r>
            <a:r>
              <a:rPr lang="fa-IR" sz="2800" b="1" dirty="0">
                <a:solidFill>
                  <a:srgbClr val="FFC000"/>
                </a:solidFill>
              </a:rPr>
              <a:t>کشور </a:t>
            </a:r>
            <a:r>
              <a:rPr lang="fa-IR" sz="2800" b="1" dirty="0" smtClean="0">
                <a:solidFill>
                  <a:srgbClr val="FFC000"/>
                </a:solidFill>
              </a:rPr>
              <a:t>درعرض یک سال</a:t>
            </a:r>
            <a:r>
              <a:rPr lang="en-US" sz="2800" b="1" dirty="0">
                <a:solidFill>
                  <a:srgbClr val="FFC000"/>
                </a:solidFill>
              </a:rPr>
              <a:t/>
            </a:r>
            <a:br>
              <a:rPr lang="en-US" sz="2800" b="1" dirty="0">
                <a:solidFill>
                  <a:srgbClr val="FFC000"/>
                </a:solidFill>
              </a:rPr>
            </a:br>
            <a:endParaRPr lang="en-US" sz="2800" b="1" dirty="0">
              <a:solidFill>
                <a:srgbClr val="FFC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2751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52578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000" b="1" dirty="0" smtClean="0">
                <a:cs typeface="B Nazanin" pitchFamily="2" charset="-78"/>
              </a:rPr>
              <a:t>       شفاف_سازی </a:t>
            </a:r>
            <a:r>
              <a:rPr lang="fa-IR" sz="2000" b="1" dirty="0">
                <a:cs typeface="B Nazanin" pitchFamily="2" charset="-78"/>
              </a:rPr>
              <a:t>صورت‌های مالی بانک‌ها و شرکت‌های دولتی برای نخستین بار در کشور</a:t>
            </a:r>
          </a:p>
          <a:p>
            <a:pPr algn="r" rtl="1"/>
            <a:endParaRPr lang="fa-IR" sz="2000" b="1" dirty="0">
              <a:cs typeface="B Nazanin" pitchFamily="2" charset="-78"/>
            </a:endParaRPr>
          </a:p>
          <a:p>
            <a:pPr algn="r" rtl="1"/>
            <a:r>
              <a:rPr lang="fa-IR" sz="2000" b="1" dirty="0" smtClean="0">
                <a:cs typeface="B Nazanin" pitchFamily="2" charset="-78"/>
              </a:rPr>
              <a:t>انتشار لیست ابربدهکاران </a:t>
            </a:r>
            <a:r>
              <a:rPr lang="fa-IR" sz="2000" b="1" dirty="0">
                <a:cs typeface="B Nazanin" pitchFamily="2" charset="-78"/>
              </a:rPr>
              <a:t>بانکی برای اولین بار در تاریخ </a:t>
            </a:r>
          </a:p>
          <a:p>
            <a:pPr algn="r" rtl="1"/>
            <a:endParaRPr lang="fa-IR" sz="2000" b="1" dirty="0">
              <a:cs typeface="B Nazanin" pitchFamily="2" charset="-78"/>
            </a:endParaRPr>
          </a:p>
          <a:p>
            <a:pPr algn="r" rtl="1"/>
            <a:r>
              <a:rPr lang="fa-IR" sz="2000" b="1" dirty="0" smtClean="0">
                <a:cs typeface="B Nazanin" pitchFamily="2" charset="-78"/>
              </a:rPr>
              <a:t>بزرگترین </a:t>
            </a:r>
            <a:r>
              <a:rPr lang="fa-IR" sz="2000" b="1" dirty="0">
                <a:cs typeface="B Nazanin" pitchFamily="2" charset="-78"/>
              </a:rPr>
              <a:t>تسویه بدهی تاریخ  نظام بانکی  توسط یکی از بزرگترین بدهکاران بانکی  </a:t>
            </a:r>
            <a:r>
              <a:rPr lang="fa-IR" sz="2000" b="1" dirty="0" smtClean="0">
                <a:cs typeface="B Nazanin" pitchFamily="2" charset="-78"/>
              </a:rPr>
              <a:t>یعنی سازمان_تامین_اجتماعی</a:t>
            </a:r>
            <a:r>
              <a:rPr lang="fa-IR" sz="2000" b="1" dirty="0">
                <a:cs typeface="B Nazanin" pitchFamily="2" charset="-78"/>
              </a:rPr>
              <a:t>:  </a:t>
            </a:r>
          </a:p>
          <a:p>
            <a:pPr algn="r" rtl="1"/>
            <a:r>
              <a:rPr lang="fa-IR" sz="2000" b="1" dirty="0">
                <a:cs typeface="B Nazanin" pitchFamily="2" charset="-78"/>
              </a:rPr>
              <a:t>تسویه ۸۸ هزار میلیارد تومان بدهی، با دستور رئیس‌جمهور</a:t>
            </a:r>
          </a:p>
          <a:p>
            <a:pPr algn="r" rtl="1"/>
            <a:endParaRPr lang="fa-IR" sz="2000" b="1" dirty="0">
              <a:cs typeface="B Nazanin" pitchFamily="2" charset="-78"/>
            </a:endParaRPr>
          </a:p>
          <a:p>
            <a:pPr algn="r" rtl="1"/>
            <a:r>
              <a:rPr lang="fa-IR" sz="2000" b="1" dirty="0" smtClean="0">
                <a:cs typeface="B Nazanin" pitchFamily="2" charset="-78"/>
              </a:rPr>
              <a:t>کاهش </a:t>
            </a:r>
            <a:r>
              <a:rPr lang="fa-IR" sz="2000" b="1" dirty="0">
                <a:cs typeface="B Nazanin" pitchFamily="2" charset="-78"/>
              </a:rPr>
              <a:t>نرخ رشد </a:t>
            </a:r>
            <a:r>
              <a:rPr lang="fa-IR" sz="2000" b="1" dirty="0" smtClean="0">
                <a:cs typeface="B Nazanin" pitchFamily="2" charset="-78"/>
              </a:rPr>
              <a:t>دوازده‌ ماهه نقدینگی </a:t>
            </a:r>
            <a:r>
              <a:rPr lang="fa-IR" sz="2000" b="1" dirty="0">
                <a:cs typeface="B Nazanin" pitchFamily="2" charset="-78"/>
              </a:rPr>
              <a:t>از ۴۲.۸ درصد در پایان مهرماه ۱۴۰۰ به ۳۴.۳ درصد در پایان مهرماه ۱۴۰۱</a:t>
            </a:r>
          </a:p>
          <a:p>
            <a:pPr algn="r" rtl="1"/>
            <a:endParaRPr lang="fa-IR" sz="2000" b="1" dirty="0">
              <a:cs typeface="B Nazanin" pitchFamily="2" charset="-78"/>
            </a:endParaRPr>
          </a:p>
          <a:p>
            <a:pPr algn="r" rtl="1"/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b="1" dirty="0">
                <a:cs typeface="B Nazanin" pitchFamily="2" charset="-78"/>
              </a:rPr>
              <a:t>صفر شدن </a:t>
            </a:r>
            <a:r>
              <a:rPr lang="fa-IR" sz="2000" b="1" dirty="0" smtClean="0">
                <a:cs typeface="B Nazanin" pitchFamily="2" charset="-78"/>
              </a:rPr>
              <a:t>استقراض </a:t>
            </a:r>
            <a:r>
              <a:rPr lang="fa-IR" sz="2000" b="1" dirty="0">
                <a:cs typeface="B Nazanin" pitchFamily="2" charset="-78"/>
              </a:rPr>
              <a:t>دولت بابت کسری بودجه از محل تنخواه و بانک مرکزی در دی ۱۴۰۱</a:t>
            </a:r>
            <a:endParaRPr lang="en-US" sz="2000" b="1" dirty="0">
              <a:cs typeface="B Nazanin" pitchFamily="2" charset="-78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/>
            </a:r>
            <a:b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</a:b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بخشی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از مهم‌ترین دستاوردهای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پولی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و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بانکی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یک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ساله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کشور</a:t>
            </a:r>
            <a:br>
              <a:rPr lang="fa-IR" sz="2800" b="1" dirty="0">
                <a:solidFill>
                  <a:srgbClr val="FFC000"/>
                </a:solidFill>
                <a:cs typeface="B Nazanin" pitchFamily="2" charset="-78"/>
              </a:rPr>
            </a:br>
            <a:endParaRPr lang="en-US" sz="2800" b="1" dirty="0">
              <a:solidFill>
                <a:srgbClr val="FFC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37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Autofit/>
          </a:bodyPr>
          <a:lstStyle/>
          <a:p>
            <a:pPr algn="r" rtl="1"/>
            <a:endParaRPr lang="fa-IR" sz="1400" b="1" dirty="0">
              <a:cs typeface="B Nazanin" pitchFamily="2" charset="-78"/>
            </a:endParaRPr>
          </a:p>
          <a:p>
            <a:pPr algn="r" rtl="1"/>
            <a:r>
              <a:rPr lang="en-US" sz="1400" b="1" dirty="0" smtClean="0">
                <a:cs typeface="B Nazanin" pitchFamily="2" charset="-78"/>
              </a:rPr>
              <a:t> </a:t>
            </a:r>
            <a:r>
              <a:rPr lang="fa-IR" sz="1400" b="1" dirty="0">
                <a:cs typeface="B Nazanin" pitchFamily="2" charset="-78"/>
              </a:rPr>
              <a:t>رفع قطعی مکرر برق خانگی سال‌های گذشته</a:t>
            </a:r>
          </a:p>
          <a:p>
            <a:pPr algn="r" rtl="1"/>
            <a:endParaRPr lang="fa-IR" sz="1400" b="1" dirty="0">
              <a:cs typeface="B Nazanin" pitchFamily="2" charset="-78"/>
            </a:endParaRPr>
          </a:p>
          <a:p>
            <a:pPr algn="r" rtl="1"/>
            <a:r>
              <a:rPr lang="en-US" sz="1400" b="1" dirty="0" smtClean="0">
                <a:cs typeface="B Nazanin" pitchFamily="2" charset="-78"/>
              </a:rPr>
              <a:t> </a:t>
            </a:r>
            <a:r>
              <a:rPr lang="fa-IR" sz="1400" b="1" dirty="0">
                <a:cs typeface="B Nazanin" pitchFamily="2" charset="-78"/>
              </a:rPr>
              <a:t>رکورد تاریخی افزایش ظرفیت تولید برق در کشور و افزایش ۶ هزار مگاواتی تولید برق</a:t>
            </a:r>
          </a:p>
          <a:p>
            <a:pPr algn="r" rtl="1"/>
            <a:endParaRPr lang="fa-IR" sz="1400" b="1" dirty="0">
              <a:cs typeface="B Nazanin" pitchFamily="2" charset="-78"/>
            </a:endParaRPr>
          </a:p>
          <a:p>
            <a:pPr algn="r" rtl="1"/>
            <a:r>
              <a:rPr lang="en-US" sz="1400" b="1" dirty="0" smtClean="0">
                <a:cs typeface="B Nazanin" pitchFamily="2" charset="-78"/>
              </a:rPr>
              <a:t>  </a:t>
            </a:r>
            <a:r>
              <a:rPr lang="fa-IR" sz="1400" b="1" dirty="0">
                <a:cs typeface="B Nazanin" pitchFamily="2" charset="-78"/>
              </a:rPr>
              <a:t>بهره‌برداری از ۶ نیروگاه برق با ظرفیت ١٠٢۶ مگاوات فقط در آبان ماه امسال</a:t>
            </a:r>
          </a:p>
          <a:p>
            <a:pPr algn="r" rtl="1"/>
            <a:endParaRPr lang="fa-IR" sz="1400" b="1" dirty="0">
              <a:cs typeface="B Nazanin" pitchFamily="2" charset="-78"/>
            </a:endParaRPr>
          </a:p>
          <a:p>
            <a:pPr algn="r" rtl="1"/>
            <a:r>
              <a:rPr lang="en-US" sz="1400" b="1" dirty="0" smtClean="0">
                <a:cs typeface="B Nazanin" pitchFamily="2" charset="-78"/>
              </a:rPr>
              <a:t>  </a:t>
            </a:r>
            <a:r>
              <a:rPr lang="fa-IR" sz="1400" b="1" dirty="0">
                <a:cs typeface="B Nazanin" pitchFamily="2" charset="-78"/>
              </a:rPr>
              <a:t>ساخت یک </a:t>
            </a:r>
            <a:r>
              <a:rPr lang="fa-IR" sz="1400" b="1" dirty="0" smtClean="0">
                <a:cs typeface="B Nazanin" pitchFamily="2" charset="-78"/>
              </a:rPr>
              <a:t>نیروگاه </a:t>
            </a:r>
            <a:r>
              <a:rPr lang="fa-IR" sz="1400" b="1" dirty="0">
                <a:cs typeface="B Nazanin" pitchFamily="2" charset="-78"/>
              </a:rPr>
              <a:t>توسط سازنده داخلی در کم‌تر از ۶ ماه برای اولین بار</a:t>
            </a:r>
          </a:p>
          <a:p>
            <a:pPr algn="r" rtl="1"/>
            <a:r>
              <a:rPr lang="fa-IR" sz="1400" b="1" dirty="0">
                <a:cs typeface="B Nazanin" pitchFamily="2" charset="-78"/>
              </a:rPr>
              <a:t>(ساخت یک نیروگاه در شرایط نرمال ۱۲ تا ۱۴ ماه زمان نیاز دارد)</a:t>
            </a:r>
          </a:p>
          <a:p>
            <a:pPr algn="r" rtl="1"/>
            <a:endParaRPr lang="fa-IR" sz="1400" b="1" dirty="0">
              <a:cs typeface="B Nazanin" pitchFamily="2" charset="-78"/>
            </a:endParaRPr>
          </a:p>
          <a:p>
            <a:pPr algn="r" rtl="1"/>
            <a:r>
              <a:rPr lang="en-US" sz="1400" b="1" dirty="0" smtClean="0">
                <a:cs typeface="B Nazanin" pitchFamily="2" charset="-78"/>
              </a:rPr>
              <a:t> </a:t>
            </a:r>
            <a:r>
              <a:rPr lang="fa-IR" sz="1400" b="1" dirty="0">
                <a:cs typeface="B Nazanin" pitchFamily="2" charset="-78"/>
              </a:rPr>
              <a:t>نصب </a:t>
            </a:r>
            <a:r>
              <a:rPr lang="fa-IR" sz="1400" b="1" dirty="0" smtClean="0">
                <a:cs typeface="B Nazanin" pitchFamily="2" charset="-78"/>
              </a:rPr>
              <a:t>بزرگ‌ترین </a:t>
            </a:r>
            <a:r>
              <a:rPr lang="fa-IR" sz="1400" b="1" dirty="0">
                <a:cs typeface="B Nazanin" pitchFamily="2" charset="-78"/>
              </a:rPr>
              <a:t>ترانسفورماتور قدرت (انتقال) سه فاز یکپارچه ایران در مازندران</a:t>
            </a:r>
          </a:p>
          <a:p>
            <a:pPr algn="r" rtl="1"/>
            <a:endParaRPr lang="fa-IR" sz="1400" b="1" dirty="0">
              <a:cs typeface="B Nazanin" pitchFamily="2" charset="-78"/>
            </a:endParaRPr>
          </a:p>
          <a:p>
            <a:pPr algn="r" rtl="1"/>
            <a:r>
              <a:rPr lang="en-US" sz="1400" b="1" dirty="0" smtClean="0">
                <a:cs typeface="B Nazanin" pitchFamily="2" charset="-78"/>
              </a:rPr>
              <a:t> </a:t>
            </a:r>
            <a:r>
              <a:rPr lang="fa-IR" sz="1400" b="1" dirty="0">
                <a:cs typeface="B Nazanin" pitchFamily="2" charset="-78"/>
              </a:rPr>
              <a:t>افزایش ۱۵ درصدی برق‌رسانی به صنایع کشور نسبت به سال گذشته در دوره اوج بار</a:t>
            </a:r>
          </a:p>
          <a:p>
            <a:pPr algn="r" rtl="1"/>
            <a:endParaRPr lang="fa-IR" sz="1400" b="1" dirty="0">
              <a:cs typeface="B Nazanin" pitchFamily="2" charset="-78"/>
            </a:endParaRPr>
          </a:p>
          <a:p>
            <a:pPr algn="r" rtl="1"/>
            <a:r>
              <a:rPr lang="en-US" sz="1400" b="1" dirty="0" smtClean="0">
                <a:cs typeface="B Nazanin" pitchFamily="2" charset="-78"/>
              </a:rPr>
              <a:t> </a:t>
            </a:r>
            <a:r>
              <a:rPr lang="fa-IR" sz="1400" b="1" dirty="0">
                <a:cs typeface="B Nazanin" pitchFamily="2" charset="-78"/>
              </a:rPr>
              <a:t>۴۰ درصد از مشترکان در تابستان امسال مشمول پاداش صرفه‌جویی شدند</a:t>
            </a:r>
          </a:p>
          <a:p>
            <a:pPr algn="r" rtl="1"/>
            <a:r>
              <a:rPr lang="fa-IR" sz="1400" b="1" dirty="0">
                <a:cs typeface="B Nazanin" pitchFamily="2" charset="-78"/>
              </a:rPr>
              <a:t>(هزار و ۳۵۰ میلیارد تومان مجموع پاداش قبض مشترکانی که نسبت به سال گذشته مصرف کمتری داشتند)</a:t>
            </a:r>
          </a:p>
          <a:p>
            <a:pPr algn="r" rtl="1"/>
            <a:endParaRPr lang="fa-IR" sz="1400" b="1" dirty="0">
              <a:cs typeface="B Nazanin" pitchFamily="2" charset="-78"/>
            </a:endParaRPr>
          </a:p>
          <a:p>
            <a:pPr algn="r" rtl="1"/>
            <a:r>
              <a:rPr lang="en-US" sz="1400" b="1" dirty="0" smtClean="0">
                <a:cs typeface="B Nazanin" pitchFamily="2" charset="-78"/>
              </a:rPr>
              <a:t> </a:t>
            </a:r>
            <a:r>
              <a:rPr lang="fa-IR" sz="1400" b="1" dirty="0">
                <a:cs typeface="B Nazanin" pitchFamily="2" charset="-78"/>
              </a:rPr>
              <a:t>در دستور کار قرار گرفتن تولید ۱۰ هزار مگاوات برق از ا</a:t>
            </a:r>
            <a:r>
              <a:rPr lang="fa-IR" sz="1400" b="1" dirty="0" smtClean="0">
                <a:cs typeface="B Nazanin" pitchFamily="2" charset="-78"/>
              </a:rPr>
              <a:t>نرژی_هسته‌ای</a:t>
            </a:r>
            <a:endParaRPr lang="en-US" sz="1400" b="1" dirty="0">
              <a:cs typeface="B Nazanin" pitchFamily="2" charset="-78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r>
              <a:rPr lang="fa-IR" sz="2400" b="1" dirty="0" smtClean="0">
                <a:solidFill>
                  <a:srgbClr val="FFC000"/>
                </a:solidFill>
                <a:cs typeface="B Nazanin" pitchFamily="2" charset="-78"/>
              </a:rPr>
              <a:t/>
            </a:r>
            <a:br>
              <a:rPr lang="fa-IR" sz="2400" b="1" dirty="0" smtClean="0">
                <a:solidFill>
                  <a:srgbClr val="FFC000"/>
                </a:solidFill>
                <a:cs typeface="B Nazanin" pitchFamily="2" charset="-78"/>
              </a:rPr>
            </a:br>
            <a:r>
              <a:rPr lang="fa-IR" sz="2400" b="1" dirty="0" smtClean="0">
                <a:solidFill>
                  <a:srgbClr val="FFC000"/>
                </a:solidFill>
                <a:cs typeface="B Nazanin" pitchFamily="2" charset="-78"/>
              </a:rPr>
              <a:t>بخشی </a:t>
            </a:r>
            <a:r>
              <a:rPr lang="fa-IR" sz="2400" b="1" dirty="0">
                <a:solidFill>
                  <a:srgbClr val="FFC000"/>
                </a:solidFill>
                <a:cs typeface="B Nazanin" pitchFamily="2" charset="-78"/>
              </a:rPr>
              <a:t>از مهم ترین دستاوردهای صنعت </a:t>
            </a:r>
            <a:r>
              <a:rPr lang="fa-IR" sz="2400" b="1" dirty="0" smtClean="0">
                <a:solidFill>
                  <a:srgbClr val="FFC000"/>
                </a:solidFill>
                <a:cs typeface="B Nazanin" pitchFamily="2" charset="-78"/>
              </a:rPr>
              <a:t>برق </a:t>
            </a:r>
            <a:r>
              <a:rPr lang="fa-IR" sz="2400" b="1" dirty="0">
                <a:solidFill>
                  <a:srgbClr val="FFC000"/>
                </a:solidFill>
                <a:cs typeface="B Nazanin" pitchFamily="2" charset="-78"/>
              </a:rPr>
              <a:t>کشور </a:t>
            </a:r>
            <a:r>
              <a:rPr lang="fa-IR" sz="2400" b="1" dirty="0" smtClean="0">
                <a:solidFill>
                  <a:srgbClr val="FFC000"/>
                </a:solidFill>
                <a:cs typeface="B Nazanin" pitchFamily="2" charset="-78"/>
              </a:rPr>
              <a:t>درعرض  </a:t>
            </a:r>
            <a:r>
              <a:rPr lang="fa-IR" sz="2400" b="1" dirty="0">
                <a:solidFill>
                  <a:srgbClr val="FFC000"/>
                </a:solidFill>
                <a:cs typeface="B Nazanin" pitchFamily="2" charset="-78"/>
              </a:rPr>
              <a:t>یک </a:t>
            </a:r>
            <a:r>
              <a:rPr lang="fa-IR" sz="2400" b="1" dirty="0" smtClean="0">
                <a:solidFill>
                  <a:srgbClr val="FFC000"/>
                </a:solidFill>
                <a:cs typeface="B Nazanin" pitchFamily="2" charset="-78"/>
              </a:rPr>
              <a:t>سال</a:t>
            </a:r>
            <a:r>
              <a:rPr lang="fa-IR" sz="2400" b="1" dirty="0">
                <a:solidFill>
                  <a:srgbClr val="FFC000"/>
                </a:solidFill>
                <a:cs typeface="B Nazanin" pitchFamily="2" charset="-78"/>
              </a:rPr>
              <a:t/>
            </a:r>
            <a:br>
              <a:rPr lang="fa-IR" sz="2400" b="1" dirty="0">
                <a:solidFill>
                  <a:srgbClr val="FFC000"/>
                </a:solidFill>
                <a:cs typeface="B Nazanin" pitchFamily="2" charset="-78"/>
              </a:rPr>
            </a:br>
            <a:endParaRPr lang="en-US" sz="2400" b="1" dirty="0">
              <a:solidFill>
                <a:srgbClr val="FFC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0113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6096000"/>
          </a:xfrm>
        </p:spPr>
        <p:txBody>
          <a:bodyPr/>
          <a:lstStyle/>
          <a:p>
            <a:pPr algn="r" rtl="1"/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0466881"/>
              </p:ext>
            </p:extLst>
          </p:nvPr>
        </p:nvGraphicFramePr>
        <p:xfrm>
          <a:off x="2514600" y="762000"/>
          <a:ext cx="3990975" cy="566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0" name="PDF" r:id="rId3" imgW="0" imgH="360" progId="FoxitReader.Document">
                  <p:embed/>
                </p:oleObj>
              </mc:Choice>
              <mc:Fallback>
                <p:oleObj name="PDF" r:id="rId3" imgW="0" imgH="360" progId="FoxitReader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4600" y="762000"/>
                        <a:ext cx="3990975" cy="5667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5334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algn="r" rtl="1"/>
            <a:endParaRPr lang="en-US" dirty="0"/>
          </a:p>
        </p:txBody>
      </p:sp>
      <p:pic>
        <p:nvPicPr>
          <p:cNvPr id="1026" name="Picture 2" descr="C:\Users\NiloofarAbi\Desktop\IMG-20180816-111551-1024x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0"/>
            <a:ext cx="8001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8095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027b57e5427c548b9ba24617beeaf6130869512-144p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3400" y="381000"/>
            <a:ext cx="8074025" cy="5867400"/>
          </a:xfrm>
        </p:spPr>
      </p:pic>
    </p:spTree>
    <p:extLst>
      <p:ext uri="{BB962C8B-B14F-4D97-AF65-F5344CB8AC3E}">
        <p14:creationId xmlns:p14="http://schemas.microsoft.com/office/powerpoint/2010/main" val="2852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7768191"/>
              </p:ext>
            </p:extLst>
          </p:nvPr>
        </p:nvGraphicFramePr>
        <p:xfrm>
          <a:off x="457200" y="808037"/>
          <a:ext cx="8229600" cy="5592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Oval 5"/>
          <p:cNvSpPr/>
          <p:nvPr/>
        </p:nvSpPr>
        <p:spPr>
          <a:xfrm>
            <a:off x="3810000" y="2576945"/>
            <a:ext cx="1676400" cy="152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1600" dirty="0" smtClean="0">
                <a:solidFill>
                  <a:srgbClr val="FFC000"/>
                </a:solidFill>
                <a:cs typeface="B Titr" panose="00000700000000000000" pitchFamily="2" charset="-78"/>
              </a:rPr>
              <a:t>اهمیت انتخابات در منطق رهبر معظم انقلاب</a:t>
            </a:r>
            <a:endParaRPr lang="en-US" sz="1600" dirty="0">
              <a:solidFill>
                <a:srgbClr val="FFC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7424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881673D-B2D9-4FF4-96F6-AAB8BB9CC5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1881673D-B2D9-4FF4-96F6-AAB8BB9CC5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BF26691-C53E-494E-86DF-DA1D4BF813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7BF26691-C53E-494E-86DF-DA1D4BF813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82320C-2980-4920-9065-60047CC854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>
                                            <p:graphicEl>
                                              <a:dgm id="{9A82320C-2980-4920-9065-60047CC854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1FF20ED-4BBA-4781-874A-4718488B93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>
                                            <p:graphicEl>
                                              <a:dgm id="{F1FF20ED-4BBA-4781-874A-4718488B93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913702-D416-4117-B53A-C67CB2F93D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>
                                            <p:graphicEl>
                                              <a:dgm id="{8B913702-D416-4117-B53A-C67CB2F93D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45A1F10-7053-41F7-A201-312672F8F9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>
                                            <p:graphicEl>
                                              <a:dgm id="{745A1F10-7053-41F7-A201-312672F8F9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6F9C62-2414-4E4C-A31D-E50BB7C8CC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>
                                            <p:graphicEl>
                                              <a:dgm id="{656F9C62-2414-4E4C-A31D-E50BB7C8CC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5AE368-1A4F-401B-95E5-5609CF7DE8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5">
                                            <p:graphicEl>
                                              <a:dgm id="{EC5AE368-1A4F-401B-95E5-5609CF7DE8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784490-CA4F-4F9D-8CDF-FFB8766862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5">
                                            <p:graphicEl>
                                              <a:dgm id="{88784490-CA4F-4F9D-8CDF-FFB8766862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8217CB-87E0-4EE6-AB84-5236780B86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5">
                                            <p:graphicEl>
                                              <a:dgm id="{EE8217CB-87E0-4EE6-AB84-5236780B86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52719B5-AD3B-4AD3-AFD7-3770B049A2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5">
                                            <p:graphicEl>
                                              <a:dgm id="{A52719B5-AD3B-4AD3-AFD7-3770B049A2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50CE806-0A86-4272-8F6F-BCC3265EAD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5">
                                            <p:graphicEl>
                                              <a:dgm id="{E50CE806-0A86-4272-8F6F-BCC3265EAD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F1BDD8-236B-4264-ACC4-B608E24C86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5">
                                            <p:graphicEl>
                                              <a:dgm id="{1BF1BDD8-236B-4264-ACC4-B608E24C86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50969B-5428-4DC7-A40B-0886703111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5">
                                            <p:graphicEl>
                                              <a:dgm id="{0250969B-5428-4DC7-A40B-0886703111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9EE4B7-C255-4426-820C-F1AD454502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5">
                                            <p:graphicEl>
                                              <a:dgm id="{909EE4B7-C255-4426-820C-F1AD454502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A5BCFEC-32AE-489A-87BA-D5F828BDC6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5">
                                            <p:graphicEl>
                                              <a:dgm id="{FA5BCFEC-32AE-489A-87BA-D5F828BDC6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0A7483-5B10-4BED-82A8-C0AC371CDC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5">
                                            <p:graphicEl>
                                              <a:dgm id="{C10A7483-5B10-4BED-82A8-C0AC371CDC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463C96C-66EB-4A92-8BB5-07860B09F2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5">
                                            <p:graphicEl>
                                              <a:dgm id="{A463C96C-66EB-4A92-8BB5-07860B09F2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35EDF21-AE7D-46B4-B031-5B6F65809B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5">
                                            <p:graphicEl>
                                              <a:dgm id="{735EDF21-AE7D-46B4-B031-5B6F65809B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1B0B2B-2987-48DD-8F4F-133DCD250D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5">
                                            <p:graphicEl>
                                              <a:dgm id="{0D1B0B2B-2987-48DD-8F4F-133DCD250D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D978F4-69E5-4BCE-8A87-17602324FE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5">
                                            <p:graphicEl>
                                              <a:dgm id="{2AD978F4-69E5-4BCE-8A87-17602324FE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FB281F0-5B7C-47A9-A116-AEEDB8F404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5">
                                            <p:graphicEl>
                                              <a:dgm id="{3FB281F0-5B7C-47A9-A116-AEEDB8F404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AF7189-E604-4587-9711-5170FFD601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5">
                                            <p:graphicEl>
                                              <a:dgm id="{C5AF7189-E604-4587-9711-5170FFD601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BACEB1-8B32-4CF2-936C-EFB4C2669D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000"/>
                                        <p:tgtEl>
                                          <p:spTgt spid="5">
                                            <p:graphicEl>
                                              <a:dgm id="{88BACEB1-8B32-4CF2-936C-EFB4C2669D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rgbClr val="00B050"/>
                </a:solidFill>
                <a:cs typeface="B Titr" panose="00000700000000000000" pitchFamily="2" charset="-78"/>
              </a:rPr>
              <a:t> مردم سالاری دینی</a:t>
            </a:r>
            <a:endParaRPr lang="en-US" sz="3600" dirty="0">
              <a:solidFill>
                <a:srgbClr val="00B050"/>
              </a:solidFill>
              <a:cs typeface="B Titr" panose="00000700000000000000" pitchFamily="2" charset="-78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610600" cy="5181600"/>
          </a:xfrm>
        </p:spPr>
        <p:txBody>
          <a:bodyPr>
            <a:normAutofit/>
          </a:bodyPr>
          <a:lstStyle/>
          <a:p>
            <a:pPr marL="82296" indent="0" algn="justLow" rtl="1">
              <a:lnSpc>
                <a:spcPct val="170000"/>
              </a:lnSpc>
              <a:buNone/>
            </a:pPr>
            <a:r>
              <a:rPr lang="fa-IR" sz="1400" dirty="0" smtClean="0">
                <a:solidFill>
                  <a:srgbClr val="002060"/>
                </a:solidFill>
                <a:cs typeface="B Titr" panose="00000700000000000000" pitchFamily="2" charset="-78"/>
              </a:rPr>
              <a:t>نظام 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اسلامی، یعنی همان </a:t>
            </a:r>
            <a:r>
              <a:rPr lang="fa-IR" sz="1400" dirty="0">
                <a:solidFill>
                  <a:srgbClr val="FF0000"/>
                </a:solidFill>
                <a:cs typeface="B Titr" panose="00000700000000000000" pitchFamily="2" charset="-78"/>
              </a:rPr>
              <a:t>مردم‌سالاری دینی 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که بر این کشور حاکم است. </a:t>
            </a:r>
            <a:r>
              <a:rPr lang="fa-IR" sz="1400" dirty="0" smtClean="0">
                <a:solidFill>
                  <a:srgbClr val="002060"/>
                </a:solidFill>
                <a:cs typeface="B Titr" panose="00000700000000000000" pitchFamily="2" charset="-78"/>
              </a:rPr>
              <a:t>                                                                         ۱۳۸۲/۰۷/۲۱</a:t>
            </a:r>
          </a:p>
          <a:p>
            <a:pPr marL="82296" indent="0" algn="justLow" rtl="1">
              <a:lnSpc>
                <a:spcPct val="170000"/>
              </a:lnSpc>
              <a:buNone/>
            </a:pPr>
            <a:r>
              <a:rPr lang="fa-IR" sz="1400" dirty="0">
                <a:solidFill>
                  <a:srgbClr val="FF0000"/>
                </a:solidFill>
                <a:cs typeface="B Titr" panose="00000700000000000000" pitchFamily="2" charset="-78"/>
              </a:rPr>
              <a:t>مهم‌ترین کار اصولی‌ای که انقلاب کرده است، تبدیل نظام طاغوت‌سالار به نظام مردم‌سالار 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است؛ این مهم‌ترین کاری است که انقلاب کرده است؛ آن هم با الهام از تعالیم اسلامی، نه با مکتبهای این نظریه‌پرداز و آن نظریه‌پرداز و نقصها و معارضاتی که در حرفهایشان هست؛ نه، با الهام از اسلام، با الهام از قرآن. </a:t>
            </a:r>
            <a:r>
              <a:rPr lang="fa-IR" sz="1400" b="1" dirty="0">
                <a:solidFill>
                  <a:srgbClr val="FF0000"/>
                </a:solidFill>
                <a:cs typeface="B Titr" panose="00000700000000000000" pitchFamily="2" charset="-78"/>
              </a:rPr>
              <a:t>اَلَّذینَ ءامَنوا یُقاتِلونَ فی سَبیلِ اللهِ وَالَّذینَ کَفَروا یُقاتِلونَ فی سَبیلِ الطّاغوت؛ 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نظام الهی در</a:t>
            </a:r>
            <a:r>
              <a:rPr lang="fa-IR" sz="1400" dirty="0">
                <a:solidFill>
                  <a:srgbClr val="FF0000"/>
                </a:solidFill>
                <a:cs typeface="B Titr" panose="00000700000000000000" pitchFamily="2" charset="-78"/>
              </a:rPr>
              <a:t> مقابل 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نظام طاغوتی است </a:t>
            </a:r>
            <a:endParaRPr lang="fa-IR" sz="1400" dirty="0" smtClean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marL="82296" indent="0" algn="justLow" rtl="1">
              <a:lnSpc>
                <a:spcPct val="170000"/>
              </a:lnSpc>
              <a:buNone/>
            </a:pPr>
            <a:r>
              <a:rPr lang="fa-IR" sz="1400" dirty="0" smtClean="0">
                <a:solidFill>
                  <a:srgbClr val="002060"/>
                </a:solidFill>
                <a:cs typeface="B Titr" panose="00000700000000000000" pitchFamily="2" charset="-78"/>
              </a:rPr>
              <a:t>و </a:t>
            </a:r>
            <a:r>
              <a:rPr lang="fa-IR" sz="1400" dirty="0">
                <a:solidFill>
                  <a:srgbClr val="FF0000"/>
                </a:solidFill>
                <a:cs typeface="B Titr" panose="00000700000000000000" pitchFamily="2" charset="-78"/>
              </a:rPr>
              <a:t>جمهوری اسلامی و انقلاب اسلامی، نظام الهی را معنا 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کرد به نظام مردم‌سالاری دینی؛ </a:t>
            </a:r>
            <a:r>
              <a:rPr lang="fa-IR" sz="1400" dirty="0">
                <a:solidFill>
                  <a:srgbClr val="FF0000"/>
                </a:solidFill>
                <a:cs typeface="B Titr" panose="00000700000000000000" pitchFamily="2" charset="-78"/>
              </a:rPr>
              <a:t>جمهوری اسلامی یعنی این</a:t>
            </a:r>
            <a:r>
              <a:rPr lang="fa-IR" sz="1400" dirty="0" smtClean="0">
                <a:solidFill>
                  <a:srgbClr val="002060"/>
                </a:solidFill>
                <a:cs typeface="B Titr" panose="00000700000000000000" pitchFamily="2" charset="-78"/>
              </a:rPr>
              <a:t>؛</a:t>
            </a:r>
          </a:p>
          <a:p>
            <a:pPr marL="82296" indent="0" algn="justLow" rtl="1">
              <a:lnSpc>
                <a:spcPct val="170000"/>
              </a:lnSpc>
              <a:buNone/>
            </a:pPr>
            <a:r>
              <a:rPr lang="fa-IR" sz="1400" dirty="0" smtClean="0">
                <a:solidFill>
                  <a:srgbClr val="002060"/>
                </a:solidFill>
                <a:cs typeface="B Titr" panose="00000700000000000000" pitchFamily="2" charset="-78"/>
              </a:rPr>
              <a:t> 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تبدیل کرد </a:t>
            </a:r>
            <a:r>
              <a:rPr lang="fa-IR" sz="1400" dirty="0">
                <a:solidFill>
                  <a:srgbClr val="FF0000"/>
                </a:solidFill>
                <a:cs typeface="B Titr" panose="00000700000000000000" pitchFamily="2" charset="-78"/>
              </a:rPr>
              <a:t>نظام طاغوتی را به نظام مردم‌سالار؛ 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این </a:t>
            </a:r>
            <a:r>
              <a:rPr lang="fa-IR" sz="1400" dirty="0">
                <a:solidFill>
                  <a:srgbClr val="FF0000"/>
                </a:solidFill>
                <a:cs typeface="B Titr" panose="00000700000000000000" pitchFamily="2" charset="-78"/>
              </a:rPr>
              <a:t>مهم‌ترین کار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 است</a:t>
            </a:r>
            <a:r>
              <a:rPr lang="fa-IR" sz="1400" dirty="0" smtClean="0">
                <a:solidFill>
                  <a:srgbClr val="002060"/>
                </a:solidFill>
                <a:cs typeface="B Titr" panose="00000700000000000000" pitchFamily="2" charset="-78"/>
              </a:rPr>
              <a:t>.                     </a:t>
            </a:r>
          </a:p>
          <a:p>
            <a:pPr marL="82296" indent="0" rtl="1">
              <a:lnSpc>
                <a:spcPct val="170000"/>
              </a:lnSpc>
              <a:buNone/>
            </a:pPr>
            <a:r>
              <a:rPr lang="fa-IR" sz="1400" dirty="0" smtClean="0">
                <a:solidFill>
                  <a:srgbClr val="002060"/>
                </a:solidFill>
                <a:cs typeface="B Titr" panose="00000700000000000000" pitchFamily="2" charset="-78"/>
              </a:rPr>
              <a:t> 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1396/11/29</a:t>
            </a:r>
          </a:p>
          <a:p>
            <a:pPr marL="82296" indent="0" algn="justLow" rtl="1">
              <a:lnSpc>
                <a:spcPct val="170000"/>
              </a:lnSpc>
              <a:buNone/>
            </a:pP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من مردم‌سالاری دینی را صادقانه قبول کرده‌ام، ما واقعاً قبول داریم مردم‌سالاری دینی را؛ </a:t>
            </a:r>
            <a:r>
              <a:rPr lang="fa-IR" sz="1400" dirty="0">
                <a:solidFill>
                  <a:srgbClr val="FF0000"/>
                </a:solidFill>
                <a:cs typeface="B Titr" panose="00000700000000000000" pitchFamily="2" charset="-78"/>
              </a:rPr>
              <a:t>هر کسی را که این مردم انتخاب بکنند، ما او را رئیس میدانیم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>، </a:t>
            </a:r>
            <a:endParaRPr lang="en-US" sz="1400" dirty="0" smtClean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marL="82296" indent="0" algn="justLow" rtl="1">
              <a:lnSpc>
                <a:spcPct val="170000"/>
              </a:lnSpc>
              <a:buNone/>
            </a:pPr>
            <a:r>
              <a:rPr lang="en-US" sz="1400" dirty="0">
                <a:solidFill>
                  <a:srgbClr val="002060"/>
                </a:solidFill>
                <a:cs typeface="B Titr" panose="00000700000000000000" pitchFamily="2" charset="-78"/>
              </a:rPr>
              <a:t> </a:t>
            </a:r>
            <a:r>
              <a:rPr lang="en-US" sz="1400" dirty="0" smtClean="0">
                <a:solidFill>
                  <a:srgbClr val="002060"/>
                </a:solidFill>
                <a:cs typeface="B Titr" panose="00000700000000000000" pitchFamily="2" charset="-78"/>
              </a:rPr>
              <a:t>      </a:t>
            </a:r>
            <a:r>
              <a:rPr lang="fa-IR" sz="1400" dirty="0" smtClean="0">
                <a:solidFill>
                  <a:srgbClr val="FF0000"/>
                </a:solidFill>
                <a:cs typeface="B Titr" panose="00000700000000000000" pitchFamily="2" charset="-78"/>
              </a:rPr>
              <a:t>او </a:t>
            </a:r>
            <a:r>
              <a:rPr lang="fa-IR" sz="1400" dirty="0">
                <a:solidFill>
                  <a:srgbClr val="FF0000"/>
                </a:solidFill>
                <a:cs typeface="B Titr" panose="00000700000000000000" pitchFamily="2" charset="-78"/>
              </a:rPr>
              <a:t>را مسئول میدانیم، کمک به او را لازم میدانیم و وظیفه‌ی خودمان </a:t>
            </a:r>
            <a:r>
              <a:rPr lang="fa-IR" sz="1400" dirty="0" smtClean="0">
                <a:solidFill>
                  <a:srgbClr val="FF0000"/>
                </a:solidFill>
                <a:cs typeface="B Titr" panose="00000700000000000000" pitchFamily="2" charset="-78"/>
              </a:rPr>
              <a:t>میدانیم.</a:t>
            </a:r>
          </a:p>
          <a:p>
            <a:pPr marL="82296" indent="0" rtl="1">
              <a:lnSpc>
                <a:spcPct val="170000"/>
              </a:lnSpc>
              <a:buNone/>
            </a:pPr>
            <a:r>
              <a:rPr lang="fa-IR" sz="1400" dirty="0" smtClean="0">
                <a:solidFill>
                  <a:srgbClr val="002060"/>
                </a:solidFill>
                <a:cs typeface="B Titr" panose="00000700000000000000" pitchFamily="2" charset="-78"/>
              </a:rPr>
              <a:t> 1396/10/19</a:t>
            </a:r>
            <a: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  <a:t/>
            </a:r>
            <a:br>
              <a:rPr lang="fa-IR" sz="1400" dirty="0">
                <a:solidFill>
                  <a:srgbClr val="002060"/>
                </a:solidFill>
                <a:cs typeface="B Titr" panose="00000700000000000000" pitchFamily="2" charset="-78"/>
              </a:rPr>
            </a:br>
            <a:endParaRPr lang="en-US" sz="1400" dirty="0">
              <a:solidFill>
                <a:srgbClr val="00206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6372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rgbClr val="00B050"/>
                </a:solidFill>
                <a:cs typeface="B Titr" panose="00000700000000000000" pitchFamily="2" charset="-78"/>
              </a:rPr>
              <a:t>توهم ناسازگاری جمهوریت و اسلامیت</a:t>
            </a:r>
            <a:endParaRPr lang="en-US" sz="3200" dirty="0">
              <a:solidFill>
                <a:srgbClr val="00B050"/>
              </a:solidFill>
              <a:cs typeface="B Titr" panose="00000700000000000000" pitchFamily="2" charset="-78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55000" lnSpcReduction="20000"/>
          </a:bodyPr>
          <a:lstStyle/>
          <a:p>
            <a:pPr marL="82296" indent="0" algn="r" rtl="1">
              <a:lnSpc>
                <a:spcPct val="170000"/>
              </a:lnSpc>
              <a:buNone/>
            </a:pPr>
            <a:endParaRPr lang="en-US" dirty="0" smtClean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marL="82296" indent="0" algn="r" rtl="1">
              <a:lnSpc>
                <a:spcPct val="170000"/>
              </a:lnSpc>
              <a:buNone/>
            </a:pP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«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وقتی ما می گوییم حکومت اسلام یک حکومت مردمی است، معنای این حرف این نیست که حکومت اسلامی حکومت خدا نیست . در اسلام حکومت الله با حاکمیت مردم در سرنوشت خود منافاتی ندارد . حکومت مردم به معنای حکومت مردم، آن چنان که در دموکراسی های غربی بیان شده، نیست .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حکومت مردم به همان اندازه ای است که بر طبق فرمان خدا برای مردم اجازه و امکان تصمیم گیری و اقدام داده شده </a:t>
            </a:r>
            <a:r>
              <a:rPr lang="fa-IR" dirty="0" smtClean="0">
                <a:solidFill>
                  <a:srgbClr val="FF0000"/>
                </a:solidFill>
                <a:cs typeface="B Titr" panose="00000700000000000000" pitchFamily="2" charset="-78"/>
              </a:rPr>
              <a:t>است.» </a:t>
            </a:r>
          </a:p>
          <a:p>
            <a:pPr marL="82296" indent="0" rtl="1">
              <a:lnSpc>
                <a:spcPct val="170000"/>
              </a:lnSpc>
              <a:buNone/>
            </a:pP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 صحیفه نور، ج 7 ص2</a:t>
            </a:r>
          </a:p>
          <a:p>
            <a:pPr marL="82296" indent="0" algn="r" rtl="1">
              <a:lnSpc>
                <a:spcPct val="170000"/>
              </a:lnSpc>
              <a:buNone/>
            </a:pP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در مکتب سیاسی امام، مردم‌سالاری از متن دین برخاسته است؛ از 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«امرهم شوری بینهم</a:t>
            </a:r>
            <a:r>
              <a:rPr lang="fa-IR" dirty="0" smtClean="0">
                <a:solidFill>
                  <a:srgbClr val="FF0000"/>
                </a:solidFill>
                <a:cs typeface="B Titr" panose="00000700000000000000" pitchFamily="2" charset="-78"/>
              </a:rPr>
              <a:t>»</a:t>
            </a:r>
            <a:r>
              <a:rPr lang="en-US" sz="2900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  <a:r>
              <a:rPr lang="fa-IR" sz="2900" dirty="0">
                <a:cs typeface="B Nazanin" pitchFamily="2" charset="-78"/>
              </a:rPr>
              <a:t> آیه 38 سوره </a:t>
            </a:r>
            <a:r>
              <a:rPr lang="fa-IR" sz="2900" dirty="0" smtClean="0">
                <a:cs typeface="B Nazanin" pitchFamily="2" charset="-78"/>
              </a:rPr>
              <a:t>شوری</a:t>
            </a:r>
            <a:r>
              <a:rPr lang="en-US" dirty="0" smtClean="0"/>
              <a:t>(</a:t>
            </a: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برخاسته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است؛ از «</a:t>
            </a:r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هو الّذی ایّدک بنصره و بالمؤمنین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» </a:t>
            </a:r>
            <a:r>
              <a:rPr lang="en-US" sz="2500" dirty="0" smtClean="0">
                <a:solidFill>
                  <a:srgbClr val="002060"/>
                </a:solidFill>
                <a:cs typeface="B Nazanin" pitchFamily="2" charset="-78"/>
              </a:rPr>
              <a:t>)</a:t>
            </a:r>
            <a:r>
              <a:rPr lang="fa-IR" sz="2500" dirty="0">
                <a:cs typeface="B Nazanin" pitchFamily="2" charset="-78"/>
              </a:rPr>
              <a:t> آیه 62 سوره </a:t>
            </a:r>
            <a:r>
              <a:rPr lang="fa-IR" sz="2500" dirty="0" smtClean="0">
                <a:cs typeface="B Nazanin" pitchFamily="2" charset="-78"/>
              </a:rPr>
              <a:t>انفال</a:t>
            </a:r>
            <a:r>
              <a:rPr lang="en-US" sz="2500" dirty="0" smtClean="0">
                <a:solidFill>
                  <a:srgbClr val="002060"/>
                </a:solidFill>
                <a:cs typeface="B Nazanin" pitchFamily="2" charset="-78"/>
              </a:rPr>
              <a:t>(</a:t>
            </a:r>
            <a:r>
              <a:rPr lang="fa-IR" dirty="0" smtClean="0">
                <a:solidFill>
                  <a:srgbClr val="002060"/>
                </a:solidFill>
                <a:cs typeface="B Titr" panose="00000700000000000000" pitchFamily="2" charset="-78"/>
              </a:rPr>
              <a:t>برخاسته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است.</a:t>
            </a:r>
            <a:r>
              <a:rPr lang="en-US" dirty="0">
                <a:solidFill>
                  <a:srgbClr val="002060"/>
                </a:solidFill>
                <a:cs typeface="B Titr" panose="00000700000000000000" pitchFamily="2" charset="-78"/>
              </a:rPr>
              <a:t> </a:t>
            </a:r>
            <a:endParaRPr lang="fa-IR" dirty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marL="82296" indent="0" rtl="1">
              <a:lnSpc>
                <a:spcPct val="170000"/>
              </a:lnSpc>
              <a:buNone/>
            </a:pPr>
            <a:r>
              <a:rPr lang="en-US" dirty="0">
                <a:solidFill>
                  <a:srgbClr val="002060"/>
                </a:solidFill>
                <a:cs typeface="B Titr" panose="00000700000000000000" pitchFamily="2" charset="-78"/>
              </a:rPr>
              <a:t> </a:t>
            </a:r>
            <a:r>
              <a:rPr lang="fa-IR" dirty="0">
                <a:solidFill>
                  <a:srgbClr val="002060"/>
                </a:solidFill>
                <a:cs typeface="B Titr" panose="00000700000000000000" pitchFamily="2" charset="-78"/>
              </a:rPr>
              <a:t>۱۳۸۳/۰۳/۱۴</a:t>
            </a:r>
            <a:endParaRPr lang="en-US" dirty="0">
              <a:solidFill>
                <a:srgbClr val="002060"/>
              </a:solidFill>
              <a:cs typeface="B Titr" panose="00000700000000000000" pitchFamily="2" charset="-78"/>
            </a:endParaRPr>
          </a:p>
          <a:p>
            <a:pPr marL="82296" indent="0" rtl="1">
              <a:lnSpc>
                <a:spcPct val="170000"/>
              </a:lnSpc>
              <a:buNone/>
            </a:pPr>
            <a:endParaRPr lang="en-US" dirty="0">
              <a:solidFill>
                <a:srgbClr val="00206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1733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NiloofarAbi\Desktop\140210021952e7ae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809625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294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NiloofarAbi\Desktop\14021002_01547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3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89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fa-IR" b="1" dirty="0" smtClean="0">
                <a:solidFill>
                  <a:srgbClr val="FFC000"/>
                </a:solidFill>
                <a:cs typeface="B Nazanin" pitchFamily="2" charset="-78"/>
              </a:rPr>
              <a:t>معجزه مشارکت و راهکار:</a:t>
            </a:r>
            <a:endParaRPr lang="en-US" b="1" dirty="0">
              <a:solidFill>
                <a:srgbClr val="FFC000"/>
              </a:solidFill>
              <a:cs typeface="B Nazanin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1634902"/>
              </p:ext>
            </p:extLst>
          </p:nvPr>
        </p:nvGraphicFramePr>
        <p:xfrm>
          <a:off x="533400" y="1828800"/>
          <a:ext cx="82296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5153396"/>
              </p:ext>
            </p:extLst>
          </p:nvPr>
        </p:nvGraphicFramePr>
        <p:xfrm>
          <a:off x="762000" y="3810000"/>
          <a:ext cx="82296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93990821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6358031"/>
              </p:ext>
            </p:extLst>
          </p:nvPr>
        </p:nvGraphicFramePr>
        <p:xfrm>
          <a:off x="486155" y="1371600"/>
          <a:ext cx="8077200" cy="167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62637" y="4329310"/>
            <a:ext cx="3218688" cy="2071490"/>
            <a:chOff x="-252132" y="272831"/>
            <a:chExt cx="2937420" cy="1174968"/>
          </a:xfrm>
          <a:solidFill>
            <a:schemeClr val="tx2">
              <a:lumMod val="50000"/>
            </a:schemeClr>
          </a:solidFill>
        </p:grpSpPr>
        <p:sp>
          <p:nvSpPr>
            <p:cNvPr id="12" name="Chevron 11"/>
            <p:cNvSpPr/>
            <p:nvPr/>
          </p:nvSpPr>
          <p:spPr>
            <a:xfrm>
              <a:off x="-252132" y="272831"/>
              <a:ext cx="2937420" cy="1174968"/>
            </a:xfrm>
            <a:prstGeom prst="chevron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Chevron 4"/>
            <p:cNvSpPr/>
            <p:nvPr/>
          </p:nvSpPr>
          <p:spPr>
            <a:xfrm>
              <a:off x="587484" y="457188"/>
              <a:ext cx="1376360" cy="90416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020" tIns="52007" rIns="52007" bIns="52007" numCol="1" spcCol="1270" anchor="ctr" anchorCtr="0">
              <a:noAutofit/>
            </a:bodyPr>
            <a:lstStyle/>
            <a:p>
              <a:pPr lvl="0" algn="ctr" defTabSz="17335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b="1" dirty="0" smtClean="0">
                  <a:cs typeface="B Nazanin" pitchFamily="2" charset="-78"/>
                </a:rPr>
                <a:t>      </a:t>
              </a:r>
              <a:r>
                <a:rPr lang="fa-IR" sz="2400" b="1" kern="1200" dirty="0" smtClean="0">
                  <a:cs typeface="B Nazanin" pitchFamily="2" charset="-78"/>
                </a:rPr>
                <a:t>حل             مشکلات           گوناگون</a:t>
              </a:r>
              <a:endParaRPr lang="en-US" sz="2400" b="1" kern="1200" dirty="0">
                <a:cs typeface="B Nazanin" pitchFamily="2" charset="-78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53512" y="4501934"/>
            <a:ext cx="3142487" cy="1746466"/>
            <a:chOff x="2514601" y="272831"/>
            <a:chExt cx="2937420" cy="1174968"/>
          </a:xfrm>
          <a:solidFill>
            <a:schemeClr val="accent2">
              <a:lumMod val="75000"/>
            </a:schemeClr>
          </a:solidFill>
        </p:grpSpPr>
        <p:sp>
          <p:nvSpPr>
            <p:cNvPr id="10" name="Chevron 9"/>
            <p:cNvSpPr/>
            <p:nvPr/>
          </p:nvSpPr>
          <p:spPr>
            <a:xfrm>
              <a:off x="2514601" y="272831"/>
              <a:ext cx="2937420" cy="1174968"/>
            </a:xfrm>
            <a:prstGeom prst="chevron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Chevron 6"/>
            <p:cNvSpPr/>
            <p:nvPr/>
          </p:nvSpPr>
          <p:spPr>
            <a:xfrm>
              <a:off x="3315198" y="525029"/>
              <a:ext cx="1282094" cy="82024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020" tIns="52007" rIns="52007" bIns="52007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b="1" kern="1200" dirty="0" smtClean="0">
                  <a:cs typeface="B Nazanin" pitchFamily="2" charset="-78"/>
                </a:rPr>
                <a:t>فرهنگی</a:t>
              </a:r>
            </a:p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b="1" dirty="0" smtClean="0">
                  <a:cs typeface="B Nazanin" pitchFamily="2" charset="-78"/>
                </a:rPr>
                <a:t>اقتصادی</a:t>
              </a:r>
            </a:p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b="1" kern="1200" dirty="0" smtClean="0">
                  <a:cs typeface="B Nazanin" pitchFamily="2" charset="-78"/>
                </a:rPr>
                <a:t>سیاسی</a:t>
              </a:r>
              <a:endParaRPr lang="en-US" sz="2800" b="1" kern="1200" dirty="0">
                <a:cs typeface="B Nazanin" pitchFamily="2" charset="-78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731091" y="4501934"/>
            <a:ext cx="3108109" cy="1746466"/>
            <a:chOff x="5292179" y="272831"/>
            <a:chExt cx="2937420" cy="1174968"/>
          </a:xfrm>
        </p:grpSpPr>
        <p:sp>
          <p:nvSpPr>
            <p:cNvPr id="8" name="Chevron 7"/>
            <p:cNvSpPr/>
            <p:nvPr/>
          </p:nvSpPr>
          <p:spPr>
            <a:xfrm>
              <a:off x="5292179" y="272831"/>
              <a:ext cx="2937420" cy="1174968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Chevron 8"/>
            <p:cNvSpPr/>
            <p:nvPr/>
          </p:nvSpPr>
          <p:spPr>
            <a:xfrm>
              <a:off x="5879663" y="272831"/>
              <a:ext cx="1762452" cy="11749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020" tIns="52007" rIns="52007" bIns="52007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900" kern="1200" dirty="0" smtClean="0">
                  <a:solidFill>
                    <a:srgbClr val="FFFF00"/>
                  </a:solidFill>
                </a:rPr>
                <a:t>ایجاد تحول</a:t>
              </a:r>
              <a:endParaRPr lang="en-US" sz="3900" kern="1200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7155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NiloofarAbi\Desktop\photo_2023-12-25_13-35-5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52400"/>
            <a:ext cx="4632265" cy="582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otched Right Arrow 4"/>
          <p:cNvSpPr/>
          <p:nvPr/>
        </p:nvSpPr>
        <p:spPr>
          <a:xfrm>
            <a:off x="0" y="1143000"/>
            <a:ext cx="3962400" cy="29718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rgbClr val="FFFF00"/>
                </a:solidFill>
                <a:cs typeface="B Nazanin" pitchFamily="2" charset="-78"/>
              </a:rPr>
              <a:t>هر که می خواهد مشکلاتش برطرف شود راه حلش </a:t>
            </a:r>
            <a:r>
              <a:rPr lang="fa-IR" sz="2400" b="1" smtClean="0">
                <a:solidFill>
                  <a:srgbClr val="FFFF00"/>
                </a:solidFill>
                <a:cs typeface="B Nazanin" pitchFamily="2" charset="-78"/>
              </a:rPr>
              <a:t>این است</a:t>
            </a:r>
            <a:r>
              <a:rPr lang="fa-IR" sz="2000" smtClean="0">
                <a:solidFill>
                  <a:srgbClr val="FFFF00"/>
                </a:solidFill>
                <a:cs typeface="B Nazanin" pitchFamily="2" charset="-78"/>
              </a:rPr>
              <a:t>1402/10/2  </a:t>
            </a:r>
            <a:endParaRPr lang="en-US" sz="2000" dirty="0" smtClean="0">
              <a:solidFill>
                <a:srgbClr val="FFFF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2066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2542254"/>
              </p:ext>
            </p:extLst>
          </p:nvPr>
        </p:nvGraphicFramePr>
        <p:xfrm>
          <a:off x="457200" y="381000"/>
          <a:ext cx="868680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loud Callout 1"/>
          <p:cNvSpPr/>
          <p:nvPr/>
        </p:nvSpPr>
        <p:spPr>
          <a:xfrm>
            <a:off x="4038600" y="2743200"/>
            <a:ext cx="1752600" cy="16002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FFFF00"/>
                </a:solidFill>
                <a:cs typeface="B Nazanin" pitchFamily="2" charset="-78"/>
              </a:rPr>
              <a:t>انتخابات مجلس و خبرگان</a:t>
            </a:r>
            <a:endParaRPr lang="en-US" b="1" dirty="0">
              <a:solidFill>
                <a:srgbClr val="FFFF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2468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3CAD249-F714-46CF-AF12-84ADBB34F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A3CAD249-F714-46CF-AF12-84ADBB34F5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4D8396-D87E-4A53-AB27-8807CF810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CB4D8396-D87E-4A53-AB27-8807CF8104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3B4556-AEFF-475E-B759-04AC6D6B5B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5C3B4556-AEFF-475E-B759-04AC6D6B5B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956BE9-4067-455E-996A-77F7FE8632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CC956BE9-4067-455E-996A-77F7FE8632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6722C4-99E8-41C4-8AAA-161C4F9841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>
                                            <p:graphicEl>
                                              <a:dgm id="{F16722C4-99E8-41C4-8AAA-161C4F9841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1526CC-B38C-40CE-BE00-A6A3EEB7E0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">
                                            <p:graphicEl>
                                              <a:dgm id="{9E1526CC-B38C-40CE-BE00-A6A3EEB7E0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E36BC8-EC20-439B-AE2F-46F538546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>
                                            <p:graphicEl>
                                              <a:dgm id="{53E36BC8-EC20-439B-AE2F-46F538546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987C55-2106-4837-A4C7-2FAA33708A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4">
                                            <p:graphicEl>
                                              <a:dgm id="{1E987C55-2106-4837-A4C7-2FAA33708A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5070438"/>
              </p:ext>
            </p:extLst>
          </p:nvPr>
        </p:nvGraphicFramePr>
        <p:xfrm>
          <a:off x="-381000" y="152400"/>
          <a:ext cx="8686800" cy="5897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Vertical Scroll 4"/>
          <p:cNvSpPr/>
          <p:nvPr/>
        </p:nvSpPr>
        <p:spPr>
          <a:xfrm>
            <a:off x="6934200" y="152400"/>
            <a:ext cx="2209800" cy="2514600"/>
          </a:xfrm>
          <a:prstGeom prst="vertic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a-IR" sz="2400" dirty="0" smtClean="0">
                <a:solidFill>
                  <a:srgbClr val="0070C0"/>
                </a:solidFill>
                <a:cs typeface="B Titr" panose="00000700000000000000" pitchFamily="2" charset="-78"/>
              </a:rPr>
              <a:t>انتخابات تراز </a:t>
            </a:r>
          </a:p>
          <a:p>
            <a:pPr algn="ctr">
              <a:lnSpc>
                <a:spcPct val="150000"/>
              </a:lnSpc>
            </a:pPr>
            <a:r>
              <a:rPr lang="fa-IR" sz="2400" dirty="0" smtClean="0">
                <a:solidFill>
                  <a:srgbClr val="0070C0"/>
                </a:solidFill>
                <a:cs typeface="B Titr" panose="00000700000000000000" pitchFamily="2" charset="-78"/>
              </a:rPr>
              <a:t>نظام اسلامی</a:t>
            </a:r>
            <a:endParaRPr lang="en-US" sz="24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4790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F3F2F2D-A3FD-4AE7-99C6-45F6AB75D8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9F3F2F2D-A3FD-4AE7-99C6-45F6AB75D8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94ECCA-AF48-4C09-93C4-CC6E1F903D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5C94ECCA-AF48-4C09-93C4-CC6E1F903D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5092ED-CD7D-4B06-A825-17665A571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F55092ED-CD7D-4B06-A825-17665A571C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161A863-77C4-4F2C-91DE-FDBC37BFC4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E161A863-77C4-4F2C-91DE-FDBC37BFC4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8D1011-7AE9-4A0C-B38D-83C7AC73DC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>
                                            <p:graphicEl>
                                              <a:dgm id="{FB8D1011-7AE9-4A0C-B38D-83C7AC73DC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2E11AB-AEDB-4467-802C-E541BF62B8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">
                                            <p:graphicEl>
                                              <a:dgm id="{762E11AB-AEDB-4467-802C-E541BF62B8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C38B81-AE06-43D4-BD39-2075D3FA9F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4">
                                            <p:graphicEl>
                                              <a:dgm id="{E6C38B81-AE06-43D4-BD39-2075D3FA9F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D089403-4327-45C2-8821-E0EBA1D7C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">
                                            <p:graphicEl>
                                              <a:dgm id="{8D089403-4327-45C2-8821-E0EBA1D7C6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13DAAD-2719-42CB-9F6B-83FC83E9D6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">
                                            <p:graphicEl>
                                              <a:dgm id="{8413DAAD-2719-42CB-9F6B-83FC83E9D6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8B4CAF-3802-47EB-B48C-6202DAB8A2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">
                                            <p:graphicEl>
                                              <a:dgm id="{8B8B4CAF-3802-47EB-B48C-6202DAB8A2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00999E8-D373-4063-88F0-F34349BE61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">
                                            <p:graphicEl>
                                              <a:dgm id="{800999E8-D373-4063-88F0-F34349BE61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11B58C-FEAC-41D9-9F75-CDBB0126A5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4">
                                            <p:graphicEl>
                                              <a:dgm id="{0D11B58C-FEAC-41D9-9F75-CDBB0126A5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FACCCA-1713-486B-BA1A-FC7DDC0189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4">
                                            <p:graphicEl>
                                              <a:dgm id="{BBFACCCA-1713-486B-BA1A-FC7DDC0189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148A48-BBA0-479B-A290-6E759161E1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4">
                                            <p:graphicEl>
                                              <a:dgm id="{CB148A48-BBA0-479B-A290-6E759161E1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0585896"/>
              </p:ext>
            </p:extLst>
          </p:nvPr>
        </p:nvGraphicFramePr>
        <p:xfrm>
          <a:off x="0" y="304800"/>
          <a:ext cx="8915400" cy="632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Up Ribbon 4"/>
          <p:cNvSpPr/>
          <p:nvPr/>
        </p:nvSpPr>
        <p:spPr>
          <a:xfrm>
            <a:off x="6019800" y="914400"/>
            <a:ext cx="3048000" cy="16002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rgbClr val="FFC000"/>
                </a:solidFill>
                <a:cs typeface="B Titr" panose="00000700000000000000" pitchFamily="2" charset="-78"/>
              </a:rPr>
              <a:t>راهبردهای انتخاباتی رهبری</a:t>
            </a:r>
            <a:endParaRPr lang="en-US" dirty="0">
              <a:solidFill>
                <a:srgbClr val="FFC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8599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rgbClr val="00B050"/>
                </a:solidFill>
                <a:cs typeface="B Titr" panose="00000700000000000000" pitchFamily="2" charset="-78"/>
              </a:rPr>
              <a:t>راهکارهای افزایش مشارکت</a:t>
            </a:r>
            <a:endParaRPr lang="en-US" sz="3600" dirty="0">
              <a:solidFill>
                <a:srgbClr val="00B05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863965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135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6863192"/>
              </p:ext>
            </p:extLst>
          </p:nvPr>
        </p:nvGraphicFramePr>
        <p:xfrm>
          <a:off x="228600" y="228600"/>
          <a:ext cx="87630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3657600" y="2590800"/>
            <a:ext cx="2286000" cy="1524000"/>
          </a:xfrm>
          <a:prstGeom prst="cloudCallou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rgbClr val="C00000"/>
                </a:solidFill>
                <a:cs typeface="B Titr" panose="00000700000000000000" pitchFamily="2" charset="-78"/>
              </a:rPr>
              <a:t>بایسته های انتخاباتی</a:t>
            </a:r>
            <a:endParaRPr lang="en-US" sz="28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245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ABE99C-94C3-4A01-9625-24E263196B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AFABE99C-94C3-4A01-9625-24E263196B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0D72D3-06BA-4521-8BD0-A001341A4A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560D72D3-06BA-4521-8BD0-A001341A4A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79CD54-E8F3-44DA-B79A-713E1A4045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0779CD54-E8F3-44DA-B79A-713E1A4045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91E30D-599C-4DD2-9F32-C4C9CA1B08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5B91E30D-599C-4DD2-9F32-C4C9CA1B08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C0875A-EA31-4838-B4DF-A5EA8253F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>
                                            <p:graphicEl>
                                              <a:dgm id="{99C0875A-EA31-4838-B4DF-A5EA8253F4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7884D5-AE2F-4036-8EAC-920BC17F65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">
                                            <p:graphicEl>
                                              <a:dgm id="{187884D5-AE2F-4036-8EAC-920BC17F65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F3C7EC-E3DA-4FAC-85FE-9F3779DD0D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>
                                            <p:graphicEl>
                                              <a:dgm id="{00F3C7EC-E3DA-4FAC-85FE-9F3779DD0D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53F8AFF-B209-4939-9C03-AF778EA3F4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4">
                                            <p:graphicEl>
                                              <a:dgm id="{853F8AFF-B209-4939-9C03-AF778EA3F4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143CF8-FB9C-4C64-B952-E508C22704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4">
                                            <p:graphicEl>
                                              <a:dgm id="{20143CF8-FB9C-4C64-B952-E508C22704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BFC0E51-171E-4137-825F-901FCABE0A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">
                                            <p:graphicEl>
                                              <a:dgm id="{7BFC0E51-171E-4137-825F-901FCABE0A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1278EB-347D-402A-9FE1-4E1FBF1699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4">
                                            <p:graphicEl>
                                              <a:dgm id="{961278EB-347D-402A-9FE1-4E1FBF1699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1233902"/>
              </p:ext>
            </p:extLst>
          </p:nvPr>
        </p:nvGraphicFramePr>
        <p:xfrm>
          <a:off x="457200" y="228600"/>
          <a:ext cx="8229600" cy="5897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Horizontal Scroll 5"/>
          <p:cNvSpPr/>
          <p:nvPr/>
        </p:nvSpPr>
        <p:spPr>
          <a:xfrm>
            <a:off x="533400" y="152400"/>
            <a:ext cx="3352800" cy="15240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rgbClr val="FFC000"/>
                </a:solidFill>
                <a:cs typeface="B Titr" panose="00000700000000000000" pitchFamily="2" charset="-78"/>
              </a:rPr>
              <a:t>اهداف دشمنان در انتخابات</a:t>
            </a:r>
            <a:endParaRPr lang="en-US" sz="2400" dirty="0">
              <a:solidFill>
                <a:srgbClr val="FFC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699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9A3861-A256-4570-9C7D-9D42ECC0C3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3E9A3861-A256-4570-9C7D-9D42ECC0C3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BDB424-674C-4F63-B960-994CA4D5FD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A9BDB424-674C-4F63-B960-994CA4D5FD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2999DFF-F9AF-4602-8AD8-67C9E61DD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>
                                            <p:graphicEl>
                                              <a:dgm id="{F2999DFF-F9AF-4602-8AD8-67C9E61DDD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AD6F217-BBFF-407C-A165-754F9C67E1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>
                                            <p:graphicEl>
                                              <a:dgm id="{FAD6F217-BBFF-407C-A165-754F9C67E1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3281A6-2FCC-495F-ABD3-6C72E53582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>
                                            <p:graphicEl>
                                              <a:dgm id="{7E3281A6-2FCC-495F-ABD3-6C72E53582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B7E011-CCAD-4FFE-9FFE-59EE99C22E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>
                                            <p:graphicEl>
                                              <a:dgm id="{7AB7E011-CCAD-4FFE-9FFE-59EE99C22E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256C30D-309A-4057-B323-6679463DC7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>
                                            <p:graphicEl>
                                              <a:dgm id="{A256C30D-309A-4057-B323-6679463DC7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528793-C45D-4055-87B5-531CE44F0D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5">
                                            <p:graphicEl>
                                              <a:dgm id="{60528793-C45D-4055-87B5-531CE44F0D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C5CC76-8736-4573-BB1F-7B834D831D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5">
                                            <p:graphicEl>
                                              <a:dgm id="{14C5CC76-8736-4573-BB1F-7B834D831D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5753125"/>
              </p:ext>
            </p:extLst>
          </p:nvPr>
        </p:nvGraphicFramePr>
        <p:xfrm>
          <a:off x="457200" y="381000"/>
          <a:ext cx="8229600" cy="5745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3581400" y="2667000"/>
            <a:ext cx="2057400" cy="16002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anose="00000700000000000000" pitchFamily="2" charset="-78"/>
              </a:rPr>
              <a:t>راهبردهای دشمنان در انتخابات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669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1CBAC52-4D22-4CA4-8BAC-C447F1844D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E1CBAC52-4D22-4CA4-8BAC-C447F1844D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3E1F70-D54C-4B3C-84C8-3F0824F263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D53E1F70-D54C-4B3C-84C8-3F0824F263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A5949F-BE4E-49A3-A8B5-5326FB11B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60A5949F-BE4E-49A3-A8B5-5326FB11B4F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1039F4-9D7F-4AF6-9F67-4D2C4ABE1F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1A1039F4-9D7F-4AF6-9F67-4D2C4ABE1F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E74CD7-7F8E-46B8-A3E7-26C85418B3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>
                                            <p:graphicEl>
                                              <a:dgm id="{06E74CD7-7F8E-46B8-A3E7-26C85418B3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4E8A2B-76D5-41F0-920B-A45219ED50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">
                                            <p:graphicEl>
                                              <a:dgm id="{024E8A2B-76D5-41F0-920B-A45219ED50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06A1C1-EB29-4EDA-B206-0410942D34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>
                                            <p:graphicEl>
                                              <a:dgm id="{9A06A1C1-EB29-4EDA-B206-0410942D34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D33D5F-61DD-474F-A427-CA2F0125C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4">
                                            <p:graphicEl>
                                              <a:dgm id="{1CD33D5F-61DD-474F-A427-CA2F0125C0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3BBF3A-CCE4-4040-AE55-F4B6E1EBE1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4">
                                            <p:graphicEl>
                                              <a:dgm id="{1E3BBF3A-CCE4-4040-AE55-F4B6E1EBE1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6BE7D6-9E2B-4997-B3A7-3443D74931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">
                                            <p:graphicEl>
                                              <a:dgm id="{1F6BE7D6-9E2B-4997-B3A7-3443D74931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52A0C8-E162-4BB7-8ADE-1074CE92EE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4">
                                            <p:graphicEl>
                                              <a:dgm id="{1552A0C8-E162-4BB7-8ADE-1074CE92EE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703787"/>
              </p:ext>
            </p:extLst>
          </p:nvPr>
        </p:nvGraphicFramePr>
        <p:xfrm>
          <a:off x="457200" y="0"/>
          <a:ext cx="82296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790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0" y="6172200"/>
            <a:ext cx="3200400" cy="533400"/>
          </a:xfrm>
        </p:spPr>
        <p:txBody>
          <a:bodyPr>
            <a:noAutofit/>
          </a:bodyPr>
          <a:lstStyle/>
          <a:p>
            <a:r>
              <a:rPr lang="fa-IR" sz="2400" dirty="0" smtClean="0">
                <a:cs typeface="B Nazanin" pitchFamily="2" charset="-78"/>
              </a:rPr>
              <a:t/>
            </a:r>
            <a:br>
              <a:rPr lang="fa-IR" sz="2400" dirty="0" smtClean="0">
                <a:cs typeface="B Nazanin" pitchFamily="2" charset="-78"/>
              </a:rPr>
            </a:br>
            <a:r>
              <a:rPr lang="fa-IR" sz="2400" dirty="0">
                <a:cs typeface="B Nazanin" pitchFamily="2" charset="-78"/>
              </a:rPr>
              <a:t>پژوهشی از: ر.فنودی       تابستان 1402</a:t>
            </a:r>
            <a:br>
              <a:rPr lang="fa-IR" sz="2400" dirty="0">
                <a:cs typeface="B Nazanin" pitchFamily="2" charset="-78"/>
              </a:rPr>
            </a:br>
            <a:endParaRPr lang="en-US" sz="2400" dirty="0"/>
          </a:p>
        </p:txBody>
      </p:sp>
      <p:pic>
        <p:nvPicPr>
          <p:cNvPr id="5" name="Picture 2" descr="C:\Users\NiloofarAbi\Desktop\irs01_s3old_1053150893203587800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"/>
            <a:ext cx="76962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73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2210</Words>
  <Application>Microsoft Office PowerPoint</Application>
  <PresentationFormat>On-screen Show (4:3)</PresentationFormat>
  <Paragraphs>241</Paragraphs>
  <Slides>36</Slides>
  <Notes>0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Office Theme</vt:lpstr>
      <vt:lpstr>PDF</vt:lpstr>
      <vt:lpstr>PowerPoint Presentation</vt:lpstr>
      <vt:lpstr>   عنوان:</vt:lpstr>
      <vt:lpstr>PowerPoint Presentation</vt:lpstr>
      <vt:lpstr>   </vt:lpstr>
      <vt:lpstr>PowerPoint Presentation</vt:lpstr>
      <vt:lpstr>ضرورت روشنگری و بصیرت افزایی</vt:lpstr>
      <vt:lpstr>1- اصل وحدت</vt:lpstr>
      <vt:lpstr>2- وحدت و عدم دوقطبی سازی</vt:lpstr>
      <vt:lpstr> </vt:lpstr>
      <vt:lpstr>3- جذب حداکثری و دفع حداقلی</vt:lpstr>
      <vt:lpstr>4- قانون گرایی</vt:lpstr>
      <vt:lpstr> بخشی از مهم ترین دستاوردهای اقتصادی در عرض یک سال </vt:lpstr>
      <vt:lpstr>PowerPoint Presentation</vt:lpstr>
      <vt:lpstr> بخشی از مهم ترین دستاوردهای مالیاتی کشور درعرض یک سال </vt:lpstr>
      <vt:lpstr> بخشی از مهم‌ترین دستاوردهای پولی و بانکی یک ساله کشور </vt:lpstr>
      <vt:lpstr> بخشی از مهم ترین دستاوردهای صنعت برق کشور درعرض  یک سال </vt:lpstr>
      <vt:lpstr>PowerPoint Presentation</vt:lpstr>
      <vt:lpstr>PowerPoint Presentation</vt:lpstr>
      <vt:lpstr>PowerPoint Presentation</vt:lpstr>
      <vt:lpstr>PowerPoint Presentation</vt:lpstr>
      <vt:lpstr> مردم سالاری دینی</vt:lpstr>
      <vt:lpstr>توهم ناسازگاری جمهوریت و اسلامیت</vt:lpstr>
      <vt:lpstr>PowerPoint Presentation</vt:lpstr>
      <vt:lpstr>PowerPoint Presentation</vt:lpstr>
      <vt:lpstr>معجزه مشارکت و راهکار: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راهکارهای افزایش مشارکت</vt:lpstr>
      <vt:lpstr>PowerPoint Presentation</vt:lpstr>
      <vt:lpstr>PowerPoint Presentation</vt:lpstr>
      <vt:lpstr>PowerPoint Presentation</vt:lpstr>
      <vt:lpstr>PowerPoint Presentation</vt:lpstr>
      <vt:lpstr> پژوهشی از: ر.فنودی       تابستان 1402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 وحدت و عدم دوقطبی سازی</dc:title>
  <dc:creator>فنودی</dc:creator>
  <cp:lastModifiedBy>فنودی</cp:lastModifiedBy>
  <cp:revision>140</cp:revision>
  <dcterms:created xsi:type="dcterms:W3CDTF">2023-12-25T06:49:27Z</dcterms:created>
  <dcterms:modified xsi:type="dcterms:W3CDTF">2023-12-29T02:47:25Z</dcterms:modified>
</cp:coreProperties>
</file>