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76" r:id="rId27"/>
    <p:sldId id="283" r:id="rId28"/>
    <p:sldId id="284" r:id="rId29"/>
    <p:sldId id="285" r:id="rId30"/>
    <p:sldId id="271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D09B16-53C9-4837-8C45-0419F3B68308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C008658-A1B3-41BF-ADF2-FCE7FDCC945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sz="13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B Fantezy" pitchFamily="2" charset="-78"/>
              </a:rPr>
              <a:t>دعای ام داوود</a:t>
            </a:r>
            <a:endParaRPr lang="en-US" sz="13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cs typeface="B Fantezy" pitchFamily="2" charset="-78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لِأَمْرِکَ الْوَجِلِ الْمُشْفِقِ مِنْ خیفَتِکَ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دستور تو است و نگران و بیمناک است از ترس تو </a:t>
            </a:r>
            <a:br>
              <a:rPr lang="fa-IR" sz="3200" dirty="0" smtClean="0"/>
            </a:br>
            <a:r>
              <a:rPr lang="fa-IR" sz="3200" dirty="0" smtClean="0"/>
              <a:t>ا</a:t>
            </a:r>
            <a:r>
              <a:rPr lang="fa-IR" sz="3200" dirty="0" smtClean="0">
                <a:solidFill>
                  <a:srgbClr val="66FFFF"/>
                </a:solidFill>
              </a:rPr>
              <a:t>َللّهُمَّ صَلِّ عَلى‏ حَمَلَةِ الْعَرْشِ‏ الطَّاهِرینَ وَعَلىَ السَّفَرَةِ الْکِرامِ الْبَرَرَةِ الطَّیِّبینَ </a:t>
            </a:r>
            <a:r>
              <a:rPr lang="fa-IR" sz="3200" dirty="0" smtClean="0"/>
              <a:t>‏</a:t>
            </a:r>
            <a:br>
              <a:rPr lang="fa-IR" sz="3200" dirty="0" smtClean="0"/>
            </a:br>
            <a:r>
              <a:rPr lang="fa-IR" sz="3200" dirty="0" smtClean="0"/>
              <a:t>خدایا درود فرست بر حاملین پاکیزه عرش‏ و بر سفیران گرامى و آن نیکان پاک 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وَعَلى‏ مَلائِکَتِکَ الْکِرامِ الْکاتِبینَ وَ عَلى‏ مَلائِکَةِ الْجِنانِ وَخَزَنَةِ النّیرانِ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بر فرشتگان‏ بزرگوار نویسنده و بر فرشتگان بهشت و نگهبانان دوزخ 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وَمَلَکِ‏ الْمَوْتِ وَالْأَعْوانِ یا ذَاالْجَلالِ وَالْإِکْرامِ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فرشته‏ مرگ و کمک‏ کارانش اى صاحب جلالت و بزرگوارى 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اَللّهُمَّ صَلِّ عَلى‏ اَبینا آدَمَ‏ بَدیعِ فِطْرَتِکَ الَّذى‏کَرَّمْتَهُ بِسُجُودِ مَلائِکَتِکَ وَاَبَحْتَهُ جَنَّتَکَ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خدایا درود فرست بر پدر ما آدم‏ پدیده خلقت که گرامیش داشتى به سجده کردن فرشتگانت و مباح کردى بر او بهشتت را</a:t>
            </a:r>
            <a:br>
              <a:rPr lang="fa-IR" sz="2800" dirty="0" smtClean="0"/>
            </a:br>
            <a:r>
              <a:rPr lang="fa-IR" sz="2800" dirty="0" smtClean="0"/>
              <a:t>ا</a:t>
            </a:r>
            <a:r>
              <a:rPr lang="fa-IR" sz="2800" dirty="0" smtClean="0">
                <a:solidFill>
                  <a:srgbClr val="66FFFF"/>
                </a:solidFill>
              </a:rPr>
              <a:t>َللّهُمَ‏ صَلِّ عَلى‏ اُمِّنا حَوَّآءَ الْمُطَهَّرَةِ مِنَ الرِّجْسِ الْمُصَفَّاتِ مِنَ الدَّنَسِ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خدایا درود فرست بر مادر ما حواء که از پلیدى پاک و از چرکى و آلودگى مصفا گشت و از میان آدمیان‏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الْمُفَضَّلَةِ مِنَ الْأِنْسِ، الْمُتَرَدِّدَةِ بَیْنَ مَحالِّ الْقُدُْسِ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برترى داشت و در میان جایگاههاى قدسیان رفت و آمد کرده 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اَللّهُمَّ صَلِّ عَلى‏ هابیلَ وَشَیْثٍ وَاِدْریسَ وَنُوحٍ وَهُودٍ وَصالِحٍ وَ اِبْراهیمَ وَاِسْماعیلَ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خدایا درود فرست بر هابیل و شیث و ادریس و نوح و هود و صالح و ابراهیم و اسماعیل‏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وَاِسْحقَ وَیَعْقُوبَ وَیُوسُفَ وَالْأَسْباطِ وَلُوطٍ وَشُعَیْبٍ وَاَیُّوبَ‏</a:t>
            </a:r>
            <a:r>
              <a:rPr lang="fa-IR" sz="3200" dirty="0" smtClean="0"/>
              <a:t/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/>
              <a:t>و اسحاق و یعقوب و یوسف و اسباط (یعقوب) و لوط و شعیب و ایوب‏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وَمُوسى‏ وَهارُونَ وَیُوشَعَ وَمیشا وَالْخِضْرِ وَذِى الْقَرْنَیْنِ وَیُونُسَ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موسى و هارون و یوشع و میشا و خضر و ذى القرنین و یونس‏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وَاِلْیاسَ وَالْیَسَعَ وَذِى الْکِفْلِ وَطالُوتَ وَداوُدَ وَسُلَیْمانَ وَزَکَرِیَّا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الیاس و الیسع و ذا الکفل و طالوت و داود و سلیمان و زکریا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وَشَعْیا وَیَحْیى‏ وَتُورَخَ وَمَتّى‏ وَاِرْمِیا وَحَیْقُوقَ وَدانِیالَ وَعُزَیْرٍ</a:t>
            </a:r>
            <a:r>
              <a:rPr lang="fa-IR" sz="3200" dirty="0" smtClean="0"/>
              <a:t/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/>
              <a:t>و شعیا و یحیى و تورخ و متى و ارمیا و حیقوق و دانیال و عزیر</a:t>
            </a:r>
            <a:br>
              <a:rPr lang="fa-IR" sz="3200" dirty="0" smtClean="0"/>
            </a:br>
            <a:r>
              <a:rPr lang="fa-IR" sz="3200" dirty="0" smtClean="0"/>
              <a:t>و</a:t>
            </a:r>
            <a:r>
              <a:rPr lang="fa-IR" sz="3200" dirty="0" smtClean="0">
                <a:solidFill>
                  <a:srgbClr val="66FFFF"/>
                </a:solidFill>
              </a:rPr>
              <a:t>َعیسى‏ وَشَمْعُونَ وَجِرْجیسَ وَالْحَوارِیّینَ وَالْأَتْباعِ وَخالِدٍ وَحَنْظَلَةَ وَلُقْمانَ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عیسى و شمعون و جرجیس و حواریین عیسى و پیروانشان و خالد و حنظله و لقمان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اَللّهُمَّ صَلِّ عَلى‏ مُحَمَّدٍ وَآلِ مُحَمَّدٍ وَارْحَمْ‏ مُحَمَّداً وَآلَ مُحَمَّدٍ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خدایا درود فرست بر محمّد و آل محمّد و رحمت فرست بر محمّد و آل محمّد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وَبارِکْ عَلى‏ مُحَمَّدٍ وَآلِ مُحَمَّدٍ کَما صَلَّیْتَ‏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برکت فرست بر محمّد و آل محمّد چنانچه درود فرستادى‏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وَرَحِمْتَ وَبارَکْتَ عَلى‏ اِبْرهیمَ وَآلِ اِبْرهیمَ، اِنَّکَ حَمیدٌ مَجیدٌ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رحمت و برکت فرستادى بر ابراهیم و آل ابراهیم که به راستى تویى ستوده و بزرگوار 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اَللّهُمَ‏ صَلِّ عَلَى الْأَوْصِیآءِ وَالسُّعَدآءِ وَالشُّهَدآءِ وَاَئِمَّةِ الْهُدى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خدایا درود فرست بر اوصیاء و اهل سعادت و شهیدان و امامان راهنما </a:t>
            </a:r>
            <a:br>
              <a:rPr lang="fa-IR" sz="2800" dirty="0" smtClean="0"/>
            </a:br>
            <a:r>
              <a:rPr lang="fa-IR" sz="2800" dirty="0" smtClean="0"/>
              <a:t>‏</a:t>
            </a:r>
            <a:r>
              <a:rPr lang="fa-IR" sz="2800" dirty="0" smtClean="0">
                <a:solidFill>
                  <a:srgbClr val="66FFFF"/>
                </a:solidFill>
              </a:rPr>
              <a:t>اَللّهُمَّ صَلِ‏ عَلَى الْأَبْدالِ وَالْأَوْتادِ وَالسُّیَّاحِ وَالْعُبَّادِ وَالْمُخْلِصینَ وَالزُّهَّادِ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خدایا درود فرست‏بر ابدال (دسته‏اى از صلحاء) و اوتاد و سیاحان و پرستش‏کنندگان و مخلصان و پارسایان‏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وَاَهْلِ الجِدِّ وَالْإِجْتِهادِ وَاخْصُصْ مُحَمَّداً وَاَهْلَ بَیْتِهِ بِاَفْضَلِ‏</a:t>
            </a:r>
            <a:r>
              <a:rPr lang="fa-IR" sz="2800" dirty="0" smtClean="0">
                <a:solidFill>
                  <a:srgbClr val="66FFFF"/>
                </a:solidFill>
              </a:rPr>
              <a:t>َلَواتِکَ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اهل جدیت و کوشش و مخصوص گردان محمّد و خاندانش را به بهترین‏ درودهایت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H="1">
            <a:off x="8686799" y="857232"/>
            <a:ext cx="45719" cy="51436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dirty="0" smtClean="0">
                <a:solidFill>
                  <a:srgbClr val="66FFFF"/>
                </a:solidFill>
              </a:rPr>
              <a:t>وَاَجْزَلِ کَراماتِکَ وَبَلِّغْ رُوحَهُ وَ جَسَدَهُ مِنّى‏ تَحِیَّةً وَسَلاماً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و فراوانترین کرامت هایت و به روح و جسدش از جانب من تحیّت و سلامى برسان‏</a:t>
            </a:r>
            <a:br>
              <a:rPr lang="fa-IR" dirty="0" smtClean="0"/>
            </a:br>
            <a:r>
              <a:rPr lang="fa-IR" dirty="0" smtClean="0">
                <a:solidFill>
                  <a:srgbClr val="66FFFF"/>
                </a:solidFill>
              </a:rPr>
              <a:t>وَزِدْهُ فَضْلاً وَشَرَفاً وَکَرَماً حَتّى‏ تُبَلِّغَهُ اَعْلى‏ دَرَجاتِ اَهْلِ‏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و فضل و شرافت و بزرگواریش را فزون کن به حدى که او را به اعلى درجه اهل‏</a:t>
            </a:r>
            <a:br>
              <a:rPr lang="fa-IR" dirty="0" smtClean="0"/>
            </a:br>
            <a:r>
              <a:rPr lang="fa-IR" dirty="0" smtClean="0">
                <a:solidFill>
                  <a:srgbClr val="66FFFF"/>
                </a:solidFill>
              </a:rPr>
              <a:t>الشَّرَفِ مِنَ النَّبِیّینَ وَالْمُرْسَلینَ وَالْأَفاضِلِ الْمُقَرَّبینَ 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شرافت از پیمبران و رسولان و فاضلان مقربت برسانى </a:t>
            </a:r>
            <a:br>
              <a:rPr lang="fa-IR" dirty="0" smtClean="0"/>
            </a:br>
            <a:r>
              <a:rPr lang="fa-IR" dirty="0" smtClean="0">
                <a:solidFill>
                  <a:srgbClr val="66FFFF"/>
                </a:solidFill>
              </a:rPr>
              <a:t>اَللّهُمَّ وَصَلِ‏عَلى‏ مَنْ سَمَّیْتُ وَمَنْ لَمْ اُسَمِّ مِنْ مَلائِکَتِکَ وَاَنْبِیآئِکَ وَرُسُلِکَ</a:t>
            </a:r>
            <a:r>
              <a:rPr lang="fa-IR" dirty="0" smtClean="0"/>
              <a:t>‏</a:t>
            </a:r>
            <a:br>
              <a:rPr lang="fa-IR" dirty="0" smtClean="0"/>
            </a:br>
            <a:r>
              <a:rPr lang="fa-IR" dirty="0" smtClean="0"/>
              <a:t>خدایا درود فرست ‏بر هرکس که من نام بردم و هر که از فرشتگان و پیامبران و رسولان‏</a:t>
            </a:r>
            <a:br>
              <a:rPr lang="fa-IR" dirty="0" smtClean="0"/>
            </a:br>
            <a:r>
              <a:rPr lang="fa-IR" dirty="0" smtClean="0">
                <a:solidFill>
                  <a:srgbClr val="66FFFF"/>
                </a:solidFill>
              </a:rPr>
              <a:t>وَاَهْلِ طاعَتِکَ وَاَوْصِلْ صَلَواتى‏ اِلَیْهِمْ وَاِلى‏ اَرْواحِهِمْ وَاجْعَلْهُمْ‏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و فرمانبردارانت را که من نام نبردم و درودهاى مرا بر ایشان و بر ارواحشان برسان و آنان ‏را</a:t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V="1">
            <a:off x="8001024" y="1371600"/>
            <a:ext cx="685776" cy="34288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اِخْوانى‏ فیکَ وَاَعْوانى‏ عَلى‏ دُعآئِکَ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برادران من در دین و کمک‏ کارانم در دعاى به درگاهت قرار ده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اَللّهُمَّ اِنّى‏ اَسْتَشْفِعُ بِکَ اِلَیْکَ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خدایا من شفیع گردانم تو را پیش خودت‏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وَبِکَرَمِکَ اِلى‏ کَرَمِکَ وَبِجُودِکَ اِلى‏ جُودِکَ وَبِرَحْمَتِکَ اِلى‏ رَحْمَتِکَ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کرمت را پیش کرمت و جودت را پیش جودت و رحمتت را پیش رحمتت‏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وَبِاَهْلِ طاعَتِکَ اِلَیْکَ وَاَسئَلُکَ الّلهُمَّ بِکُلِّ ما سَئَلَکَ بِهِ اَحَدٌ مِنْهُمْ، مِنْ</a:t>
            </a:r>
            <a:r>
              <a:rPr lang="fa-IR" sz="2800" dirty="0" smtClean="0"/>
              <a:t>‏</a:t>
            </a:r>
            <a:br>
              <a:rPr lang="fa-IR" sz="2800" dirty="0" smtClean="0"/>
            </a:br>
            <a:r>
              <a:rPr lang="fa-IR" sz="2800" dirty="0" smtClean="0"/>
              <a:t>و اهل طاعتت را پیش درگاهت و از تو خواهم خدایا به هرچه یکى از آنها بوسیله آن تو را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42900" cy="63339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مَسْئَلَةٍ شَریفَةٍ غَیْرِ مَرْدُودَةٍ وَبِما دَعَوْکَ بِهِ مِنْ دَعْوَةٍ مُجابَةٍ غَیْرِ مُخَیَّبَةٍ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خواسته از سؤالهاى شریفى که برنگشته و به آنچه تو را خوانده ‏اند از دعاى پذیرفته شده ‏اى که به نومیدى نکشیده‏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یااَللَّهُ یارَحْمنُ یا رَحیمُ یا حَلیمُ یا کَریمُ یا عَظیمُ یا جَلیلُ یامُنیلُ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اى خدا اى بخشاینده اى مهربان اى بردبار اى کریم اى بزرگ اى با جلالت اى بخشنده 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یا جَمیلُ یا کَفیلُ یا وَکیلُ یا مُقیلُ یا مُجیرُ یا خَبیرُ یا مُنیرُ یا مُبیرُ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اى ‏زیبا اى سرپرست اى وکیل اى نادیده ‏گیر اى پناه‏ده اى آگاه اى روشنى ‏ده اى نابود کن ‏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2114536" cy="6189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یا مَنیعُ یا مُدیلُ یا مُحیلُ یا کَبیرُ یا قَدیرُ یا بَصیرُ یا شَکُورُ یا بَرُّه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والامقام اى چرخاننده اى جابجا کننده اى بزرگ اى توانا اى بینا اى شکرپذیر اى نیکوکار 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طُهْرُ، یا طاهِرُ یا قاهِرُ، یا ظاهِرُ یا باطِنُ، یا ساتِرُ یا مُحیطُ، یا مُقْتَدِرُ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ای پاک اى پاکیزه اى قاهر اى پیدا اى پنهان اى پرده پوش اى احاطه‏ دار اى با اقتدار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حَفیظُ یا مُتَجَبِّرُ یا قَریبُ یا وَدُودُ یا حَمیدُ یا مَجیدُ یا مُبْدِئُ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نگهبان اى داراى بزرگى اى نزدیک اى محبوب همه اى ستوده اى بزرگوار اى پدیدآرنده 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مُعیدُ یا شَهیدُ یا مُحْسِنُ یا مُجْمِلُ یا مُنْعِمُ یا مُفْضِلُ یا قابِضُ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ای بازگرداننده اى گواه اى احسان‏بخش اى نیکوبخش اى نعمت‏بخش اى زیاده‏ بخش اى گیرنده‏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5114932" cy="3571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40108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8800" dirty="0" smtClean="0">
                <a:solidFill>
                  <a:srgbClr val="66FFFF"/>
                </a:solidFill>
                <a:cs typeface="2  Davat" pitchFamily="2" charset="-78"/>
              </a:rPr>
              <a:t>بسم الله الرحمن الرحیم</a:t>
            </a:r>
            <a:endParaRPr lang="en-US" sz="8800" dirty="0" smtClean="0">
              <a:solidFill>
                <a:srgbClr val="66FFFF"/>
              </a:solidFill>
              <a:cs typeface="2  Davat" pitchFamily="2" charset="-78"/>
            </a:endParaRPr>
          </a:p>
          <a:p>
            <a:pPr algn="ctr">
              <a:buNone/>
            </a:pPr>
            <a:endParaRPr lang="en-US" sz="8800" dirty="0">
              <a:cs typeface="2  Davat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یا باسِطُ </a:t>
            </a:r>
            <a:r>
              <a:rPr lang="fa-IR" sz="2800" dirty="0" smtClean="0">
                <a:solidFill>
                  <a:srgbClr val="66FFFF"/>
                </a:solidFill>
              </a:rPr>
              <a:t>یا هادى‏ یا مُرْسِلُ یا مُرْشِدُ یا مُسَدِّدُ یا مُعْطى‏ یا مانِعُ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گشایش ‏ده اى راهنما اى فرستنده اى رهنمون اى محکم ‏کننده اى دهنده اى منع‏کننده 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دافِعُ یا رافِعُ یا باقى‏ یا واقى‏ یا خَلاَّقُ یا وَهَّابُ یا تَوَّابُ یا فَتَّاحُ‏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جلوگیرنده اى بلند کننده اى باقى اى نگهدار اى آفریننده اى بخشش پیشه اى توبه پذیر اى گشاینده‏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نَفَّاحُ یا مُرْتاحُ یا مَنْ بِیَدِهِ کُلُّ مِفْتاحٍ یا نَفَّاعُ یا رَؤُفُ یا عَطُوفُ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زیاده بخش اى رحمت بخش اى که بدست او است هر کلید اى سودرسان اى مهربان اى باعطوفت‏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کافى‏ یا شافى‏ یا مُعافى‏ یا مُکافى‏ یا وَفِىُّ یا مُهَیْمِنُ یا عَزیزُ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کفایت کننده اى درمان بخش اى بهبودى ‏بخش اى پاداش دهنده اى باوفا اى نگهبان خلق اى با عزت ‏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V="1">
            <a:off x="457200" y="-500090"/>
            <a:ext cx="2543164" cy="65249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یا جَبَّارُ یا مُتَکَبِّرُ یا سَلامُ یا مُؤْمِنُ یا اَحَدُ یا صَمَدُ یا نُورُ یا مُدَبِّرُ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جبار اى بزرگوار اى سلامت بخش اى ایمنى ‏بخش اى یکتا اى بى ‏نیاز اى نور اى مدبر کارها 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فَرْدُ یا وِتْرُ یا قُدُّوسُ یا ناصِرُ یا مُونِسُ یا باعِثُ یا وارِثُ یا عالِمُ</a:t>
            </a:r>
            <a:r>
              <a:rPr lang="fa-IR" sz="2800" dirty="0" smtClean="0"/>
              <a:t>‏</a:t>
            </a:r>
            <a:br>
              <a:rPr lang="fa-IR" sz="2800" dirty="0" smtClean="0"/>
            </a:br>
            <a:r>
              <a:rPr lang="fa-IR" sz="2800" dirty="0" smtClean="0"/>
              <a:t>اى یگانه اى تنها اى پاکیزه اى یاور اى همدم اى برانگیزنده اى ارث‏ برنده اى دانا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حاکِمُ یا بادى‏ یا مُتَعالى‏ یا مُصَوِّرُ یا مُسَلِّمُ یا مُتَحَبِّبُ یا قآئِمُ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حکم کننده اى آغاز کننده اى برتر اى صورت بخش اى سلامت بخش اى دوستى ‏ورز اى قائم به کار خلق 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دآئِمُ یا عَلیمُ یا حَکیمُ یا جَوادُ یا بارِى‏ءُ یا بآرُّ یا سآرُّ یا عَدْلُ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اى‏ جاویدان اى دانا اى فرزانه اى بخشنده اى آفریننده اى نیکوکار اى شادى بخش اى دادگستر ‏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3757610" cy="6189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یا فاصِلُ یا دَیَّانُ یا حَنَّانُ یا مَنَّانُ یا سَمیعُ یا بَدیعُ یا خَفیرُ یا مُعینُ</a:t>
            </a:r>
            <a:r>
              <a:rPr lang="fa-IR" sz="2800" dirty="0" smtClean="0"/>
              <a:t>‏</a:t>
            </a:r>
            <a:br>
              <a:rPr lang="fa-IR" sz="2800" dirty="0" smtClean="0"/>
            </a:br>
            <a:r>
              <a:rPr lang="fa-IR" sz="2800" dirty="0" smtClean="0"/>
              <a:t>اى جداکننده اى جزاده اى نعمت ‏بخش اى عطابخش اى شنوا ا ى پدیدآرنده اى پناه‏ده اى یاور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]مُغَیِّرُ] یاناشِرُ یاغافِرُ یاقَدیمُ یامُسَهِّلُ یا مُیَسِّرُ یا مُمیتُ یا مُحْیى‏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نشر دهنده اى آمرزنده اى قدیم اى آسان کننده اى هموارکننده اى میراننده اى زنده‏ کننده‏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نافِعُ یا رازِقُ یا مُقْتَدِرُ یا مُسَبِّبُ یا مُغیثُ یا مُغْنى‏ یا مُقْنى‏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سودده اى روزى ‏ده اى با اقتدار اى سبب ‏ساز اى فریادرس اى بى ‏نیازکننده اى دارایى ‏دهنده 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خالِقُ یا راصِدُ یا واحِدُ یا حاضِرُ یا جابِرُ یا حافِظُ یا شَدیدُ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آفریننده اى نگهبان اى یگانه اى حاضر اى جبران‏ کننده اى نگه دار اى استوار 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2686040" cy="6189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یا غِیاثُ یا عآئِدُ یا قابِضُ یا مَنْ عَلا فَاسْتَعْلى‏ فَکانَ بِالْمَنْظَرِ الْأَعْلى</a:t>
            </a:r>
            <a:r>
              <a:rPr lang="fa-IR" sz="3200" dirty="0" smtClean="0"/>
              <a:t>‏</a:t>
            </a:r>
            <a:br>
              <a:rPr lang="fa-IR" sz="3200" dirty="0" smtClean="0"/>
            </a:br>
            <a:r>
              <a:rPr lang="fa-IR" sz="3200" dirty="0" smtClean="0"/>
              <a:t>اى ‏فریادرس اى ثروت‏ ده اى گیرنده اى که والایى و برترى و به‏ دیدگاه اعلایى‏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یا مَنْ قَرُبَ فَدَنا وَبَعُدَ فَنَاى‏ وَعَلِمَ السِّرَّ وَاَخْفى‏ یا مَنْ اِلَیْهِ التَّدْبیرُوَلَهُ الْمَقادیرُ</a:t>
            </a:r>
            <a:r>
              <a:rPr lang="fa-IR" sz="3200" dirty="0" smtClean="0"/>
              <a:t> </a:t>
            </a:r>
            <a:br>
              <a:rPr lang="fa-IR" sz="3200" dirty="0" smtClean="0"/>
            </a:br>
            <a:r>
              <a:rPr lang="fa-IR" sz="3200" dirty="0" smtClean="0"/>
              <a:t>اى که نزدیکى و بسیار هم نزدیک و دور است و بسیار هم دور داناى سر و نهان اى که تدبیر امور با او است و اندازه ‏ها از او است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وَیا مَنِ الْعَسیرُ عَلَیْهِ [سَهْلٌ‏] یَسیرٌ یا مَنْ هُوَ عَلى‏ مایَشآءُ قَدیرٌ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اى که دشوار براى او سهل و آسان است اى که بر هرچه بخواهد توانا است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114932" cy="2047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یا مُرْسِلَ الرِّیاحِ یا فالِقَ الْأِصْباحِ یا باعِثَ الْأَرْواحِ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اى فرستنده بادها اى شکافنده سپیده صبح اى برانگیزاننده ارواح 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یا ذَاالْجُودِ وَالسَّماحِ یا رآدَّ ما قَدْ فاتَ یا ناشِرَ الْأَمْواتِ یا جامِعَ‏ الشَّتاتِ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اى صاحب جود و سخاوت اى برگرداننده آنچه از دست رفته اى زنده‏کننده مردگان اى گردآورنده‏ پراکنده‏ها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یا رازِقَ مَنْ یَشآءُ [بِغَیْرِ حِسابٍ‏] وَیا فاعِلَ ما یَشآءُ کَیْفَ‏ یَشآءُ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اى روزى ‏ده بى ‏حساب به هر که خواهى و اى انجام دهنده‏ هر چه بخواهى به هرطور که ‏خواهى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 یا ذَاالْجَلالِ وَالْأِکْرامِ یا حَىُّ یا قَیُّومُ یا حَیّاً حینَ لا حَىَّ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اى صاحب جلالت و بزرگوارى اى زنده اى پاینده اى زنده در آن‏ هنگام که زنده ‏اى نبود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3543296" cy="13332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یا حَىُّ یا مُحْیِىَ الْمَوْتى‏ یا حَىُّ لا اِلهَ اِلاَّ اَنْتَ بَدیعُ السَّمواتِ‏ وَالْاَرْضِ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اى زنده کن مردگان اى زنده که معبودى جز تو نیست پدید آرنده آسمانها و و زمین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یا اِلهى‏ وَسَیِّدى صَلِّ عَلى‏ مُحَمَّدٍ وَآلِ مُحَمَّدٍ وَارْحَمْ‏ مُحَمَّداً وَ آلَ مُحَمَّدٍ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اى معبود من و آقاى من درود فرست بر محمّد و آل محمّد و رحمت فرست بر محمّد و آل محمّد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 بارِکْ عَلى‏ مُحَمَّدٍ وَ آلِ مُحَمَّدٍ کَما صَلَّیْتَ‏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برکت ده بر محمّد و آل محمّد چنانچه درود فرستادى‏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وَبارَکْتَ وَرَحِمْتَ عَلى‏ اِبْرهیمَ وَآلِ اِبْرهیمَ اِنَّکَ حَمیدٌ مَجیدٌ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برکت دادى و رحمت فرستادى بر ابراهیم و آل ابراهیم که به راستى تویى ستوده و بزرگوار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86700" cy="13332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وَارْحَمْ ذُلىّ‏ وَ فاقَتى‏ وَفَقْرى‏ وَانْفِرادى‏ وَوَحْدَتى‏ وَخُضُوعى‏ بَیْنَ‏ یَدَیْکَ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رحم کن به خوارى من و بیچارگیم و نداریم و تک و تنهاییم و فروتنیم در برابرت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وَاعْتِمادى‏ عَلَیْکَ وَتَضَرُّعى‏ اِلَیْکَ اَدْعُوکَ دُعآءَ الْخاضِعِ‏ الذَّلیلِ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اعتمادى که بر تو دارم و زاریم به درگاهت تو را خوانم خواندن شخص فروتن‏ خوار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الْخاشِع ِ‏الْخآئِفِ الْمُشْفِقِ الْبآئِسِ الْمَهینِ الْحَقیرِ الْجائِعِ‏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خاشع ترسان هراسان پریشان بى ‏مقدار کوچک گرسنه‏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الْفَقیرِالْعآئِذِ الْمُسْتَجیرِ الْمُقِرِّ بِذَنْبِهِ الْمُسْتَغْفِرِ مِنْهُ الْمُسْتَکینِ لِرَبِّهِ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فقیر پناهنده پناه خواه معترف به گناه آمرزش ‏خواه از گناه درمانده و زارى کننده به ‏درگاه پروردگار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57874" cy="2047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دُعآءَ مَنْ اَسْلَمَتْهُ ثِقَتُهُ وَرَفَضَتْهُ اَحِبَتُّهُ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خواندن شخصى که یاران مورد اعتمادش او را واگذار ده و دوستانش او را رها کرده </a:t>
            </a:r>
            <a:br>
              <a:rPr lang="fa-IR" sz="2800" dirty="0" smtClean="0"/>
            </a:br>
            <a:r>
              <a:rPr lang="fa-IR" sz="2800" dirty="0" smtClean="0"/>
              <a:t>و</a:t>
            </a:r>
            <a:r>
              <a:rPr lang="fa-IR" sz="2800" dirty="0" smtClean="0">
                <a:solidFill>
                  <a:srgbClr val="66FFFF"/>
                </a:solidFill>
              </a:rPr>
              <a:t>َعَظُمَتْ فَجیعَتُهُ دُعآءَ حَرِقٍ‏ حَزینٍ ضَعیفٍ مَهینٍ بآئِسٍ مُسْتَکینٍ بِکَ مُسْتَجیرٍ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درد جانسوزش ‏بزرگ‏ گشته خواندن شخص دلسوخته‏ غمگین ناتوان بى‏ مقدار پریشان درمانده ‏اى که به تو پناه آورده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َاللّهُمَّ وَاَسئَلُکَ‏ بِاَنَّکَ مَلیکٌ وَاَنَّکَ ما تَشآءُ مِنْ اَمْرٍ یَکُونُ وَاَنَّکَ عَلى‏ ما تَشآءُ قَدیرٌ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خدایا از تو خواهم‏ چون تویى فرمانروا و تو چنانى که هرکارى را بخواهى مى ‏شود و تویى که بر هرچه بخواهى توانایى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وَاَسئَلُکَ بِحُرْمَةِ هذَا الشَّهْرِ الْحَرامِ وَالْبَیْتِ الْحَرامِ وَالْبَلَدِ الْحَرامِ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از تو خواهم به حرمت این ماه محترم و خانه محترم (کعبه) و شهر محترم (مکه)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186634" cy="2047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وَالرُّکْنِ وَالْمَقامِ وَالْمَشاعِرِالْعِظامِ وَبِحَقِ‏نَبِیِّکَ مُحَمَّدٍعَلَیْهِ وَ الِهِ السَّلامُ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رکن و مقام و مشعرهاى بزرگ (جاهاى مناسک حج) و به حق پیامبرت محمّد علیه و آله السلام‏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یا مَنْ وَهَبَ لِادَمَ شَیْثاً وَ لِإِبْراهیمَ اِسْماعیلَ وَ اِسْحاقَ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که شیث را به آدم بخشیدى و اسماعیل و اسحاق را به ابراهیم دادى 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 یا مَنْ رَدَّ یُوسُفَ عَلى‏ یَعْقوُبَ وَیا مَنْ کَشَفَ بَعْدَ الْبَلاءِ ضُرَّ اَیُّوبَ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اى که یوسف را به یعقوب برگرداندى و اى که پس از مبتلا شدن ایوب ناراحتیش را برطرف کردى </a:t>
            </a:r>
            <a:br>
              <a:rPr lang="fa-IR" sz="2800" dirty="0" smtClean="0"/>
            </a:br>
            <a:r>
              <a:rPr lang="fa-IR" sz="2800" dirty="0" smtClean="0"/>
              <a:t>ی</a:t>
            </a:r>
            <a:r>
              <a:rPr lang="fa-IR" sz="2800" dirty="0" smtClean="0">
                <a:solidFill>
                  <a:srgbClr val="66FFFF"/>
                </a:solidFill>
              </a:rPr>
              <a:t>ا رآدَّ مُوسى‏ عَلى‏ اُمِّهِ وَ زآئِدَ الْخِضْرِ فى‏ عِلْمِهِ وَیا مَنْ وَهَبَ لِداوُدَ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 که‏ موسى را به مادرش برگرداندى و دانش خضر را افزون کردى اى که دادى به داود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H="1">
            <a:off x="214282" y="152400"/>
            <a:ext cx="242918" cy="34764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سُلَیْمانَ وَلِزَکَرِیَّا یَحْیى‏ وَلِمَرْیَمَ عیسى‏ یا حافِظَ بِنْتِ شُعَیْبٍ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سلیمان را و به زکریا یحیى را و به مریم عیسى را اى نگهدار دختر شعیب 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وَیا کافِلَ وَلَدِ اُمِّ مُوسى‏ اَسئَلُکَ اَنْ تُصَلِّىَ عَلى‏ مُحَمَّدٍ وَآلِ مُحَمَّدٍ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اى‏ کفالت کننده فرزند مادر موسى از تو خواهم که درود فرستى بر محمّد و آل محمّد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وَاَنْ‏ تَغْفِرَ لِى‏ ذُنُوبى‏ کُلَّها وَتُجیرَنى‏ مِنْ عَذابِکَ وَتُوجِبَ لى‏ رِضْوانَکَ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گناهانم را بیامرزى و از عذاب خود مرا در پناه ‏گیرى و مرا مستوجب خوشنودى‏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وَاَمانَکَ وَاِحْسانَکَ وَغُفْرانَکَ وَجِنانَکَ وَاَسئَلُکَ اَنْ تَفُکَّ عَنّى‏ کُلَ‏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ایمنى و احسان و آمرزش و بهشتت قرار دهى و از تو خواهم که باز کنى برایم هر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257148" cy="27620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a-IR" sz="4000" dirty="0" smtClean="0">
                <a:solidFill>
                  <a:srgbClr val="66FFFF"/>
                </a:solidFill>
              </a:rPr>
              <a:t>صَدَقَ اللَّهُ الْعَظیمُ الَّذى‏ لا اِلهَ اِلاَّ هُوَ الْحَىُّ الْقَیُّومُ ذُو الْجَلالِ وَالْإِکْرامِ </a:t>
            </a:r>
            <a:r>
              <a:rPr lang="fa-IR" sz="4000" dirty="0" smtClean="0"/>
              <a:t/>
            </a:r>
            <a:br>
              <a:rPr lang="fa-IR" sz="4000" dirty="0" smtClean="0"/>
            </a:br>
            <a:r>
              <a:rPr lang="fa-IR" sz="4000" dirty="0" smtClean="0"/>
              <a:t>درست فرمود خداى بزرگى که معبودى جز او نیست زنده و پاینده و صاحب‏ جلالت و بزرگوارى است</a:t>
            </a:r>
            <a:br>
              <a:rPr lang="fa-IR" sz="4000" dirty="0" smtClean="0"/>
            </a:b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/>
              <a:t>ح</a:t>
            </a:r>
            <a:r>
              <a:rPr lang="fa-IR" sz="3200" dirty="0" smtClean="0">
                <a:solidFill>
                  <a:srgbClr val="66FFFF"/>
                </a:solidFill>
              </a:rPr>
              <a:t>َلْقَةٍ بَیْنى‏ وَبَیْنَ مَنْ یُؤْذینى‏ وَتَفْتَحَ لى‏ کُلَّ بابٍ وَتُلَیِّنَ لى‏ کُلَ‏ صَعْبٍ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حلقه‏ اى که میان من و میان آزار کننده من است و بگشایى به‏ رویم هر درى را و نرم کنى برایم هر دشوارى را</a:t>
            </a:r>
            <a:br>
              <a:rPr lang="fa-IR" sz="3200" dirty="0" smtClean="0"/>
            </a:br>
            <a:r>
              <a:rPr lang="fa-IR" sz="3200" dirty="0" smtClean="0"/>
              <a:t>وَتُس</a:t>
            </a:r>
            <a:r>
              <a:rPr lang="fa-IR" sz="3200" dirty="0" smtClean="0">
                <a:solidFill>
                  <a:srgbClr val="66FFFF"/>
                </a:solidFill>
              </a:rPr>
              <a:t>َهِّلَ لى‏ کُلَّ عَسَیرٍ وَتُخْرِسَ عَنّى‏ کُلَّ ناطِقٍ بِشَرٍّ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آسان کنى برایم هر مشکلى را و لال کنى از من زبان هر بدگو را 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وَتَکُفَ‏ عَنّى‏ کُلَّ باغٍ وَتَکْبِتَ عَنّى‏ کُلَّ عَدُوٍّ لى‏ وَحاسِدٍ وَتَمْنَعَ مِنّى‏ کُلَ‏ ظالِمٍ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بازدارى از من‏ هر زورگو را و خوار کنى دشمنان و حسودان مرا و بازدارى از من هر ستمگرى را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185710" cy="49051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وَتَکْفِیَنى‏ کُلَّ عآئِقٍ یَحُولُ بَیْنى‏ وَبَیْنَ حاجَتى‏، وَیُحاوِلُ اَنْ‏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کفایت کنى از من هر مانعى را که میان من و حاجتم حائل شود و بخواهد که‏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یُفَرِّقَ بَیْنى‏ وَبَیْنَ طاعَتِکَ وَیُثَبِّطَنى‏ عَنْ عِبادَتِکَ یا مَنْ اَلْجَمَ الْجِنَ‏ الْمُتَمَرِّدینَ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میان من و اطاعت تو را جدایى اندازد و از پرستش تو بازم دارد اى که مهار کردى جنیان نافرمان را 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وَقَهَرَ عُتاةَ الشَّیاطینِ وَاَذَلَّ رِقابَ الْمُتَجَبِّرینَ وَرَدَّ کَیْدَ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مقهور ساختى شیاطین سرکش را و گردنِ گردن‏کشان‏ را به خوارى کشاندى و نقشه ‏هاى شوم‏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5719" cy="84770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الْمُتَسَلِّطین عَنِ الْمُسْتَضْعَفینَ اَسئَلُکَ بِقُدْرَتِکَ عَلى‏ ما تَشآءُ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مسلط شدگان را از ناتوانها بازگرداندى از تو خواهم به حق تواناییت بر هرچه خواهى‏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وَتَسْهیلِکَ لِما تَشآءُ کَیْفَ تَشآءُ اَنْ تَجْعَلَ قَضآءَ حاجَتى‏ فیما تَشآءُ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آسان کردنت هرچه را به هر نحو که خواهى که قرار دهى برآوردن حاجتم را در هرچه خواهى‏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H="1">
            <a:off x="0" y="152400"/>
            <a:ext cx="457200" cy="49051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chemeClr val="tx2">
                    <a:lumMod val="75000"/>
                  </a:schemeClr>
                </a:solidFill>
              </a:rPr>
              <a:t>سپس سجده کن بر زمین و بر خاک بگذار دو </a:t>
            </a:r>
            <a:r>
              <a:rPr lang="fa-IR" sz="3200" smtClean="0">
                <a:solidFill>
                  <a:schemeClr val="tx2">
                    <a:lumMod val="75000"/>
                  </a:schemeClr>
                </a:solidFill>
              </a:rPr>
              <a:t>طرف </a:t>
            </a:r>
            <a:r>
              <a:rPr lang="fa-IR" sz="3200" smtClean="0">
                <a:solidFill>
                  <a:schemeClr val="tx2">
                    <a:lumMod val="75000"/>
                  </a:schemeClr>
                </a:solidFill>
              </a:rPr>
              <a:t>صورت </a:t>
            </a:r>
            <a:r>
              <a:rPr lang="fa-IR" sz="3200" dirty="0" smtClean="0">
                <a:solidFill>
                  <a:schemeClr val="tx2">
                    <a:lumMod val="75000"/>
                  </a:schemeClr>
                </a:solidFill>
              </a:rPr>
              <a:t>خود را و بگو: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اَللّهُمَّ لَکَ سَجَدْتُ وَبِکَ امَنْتُ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خدایا براى تو سجده مى ‏کنم و به تو ایمان دارم‏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فَارْحَمْ ذُلّى‏ وَفاقَتى‏ وَاجْتِهادى‏ وَتَضَرُّعى وَمَسْکَنَتى‏ وَفَقْرى اِلَیْکَ یا رَبِّ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پس رحم کن به خوارى من و نداریم و سعى و کوششم و زارى و بیچارگى ‏ام و نیازم به درگاهت اى پروردگار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1042966" cy="41908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الرَّحْمنُ الرَّحیمُ الْحَلیمُ الْکَریمُ الَّذى‏ لَیْسَ کَمِثْلِهِ‏ شَىْ‏ءٌ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بخشاینده و مهربان بردبار و کریم است آنکه مانندش‏ چیزى نیست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وَهُوَ السَّمیعُ الْعَلیمُ الْبَصیرُ الْخَبیرُ، شَهِدَ اللَّهُ اَنَّهُ لا اِلهَ اِلاَّ هُوَ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او شنوا و دانا و بینا و آگاه است، گواه است خدا که معبودى جز او نیست‏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وَالْمَلائِکَةُ وَاُولوُا الْعِلْمِ قآئِماً بِالْقِسْطِ لا اِلهَ اِلاَّ هُوَ الْعَزیزُ الْحَکیمُ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فرشتگان و دانشوران گواهى داده‏اند که خدایى جز او نیست که عدالت بدو پایدار است و او عزیز و حکیم است‏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وَبَلَّغَتْ رُسُلُهُ الْکِرامُ وَاَنَا عَلى‏ ذلِکَ مِنَ الشَّاهِدینَ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پیامبران بزرگوارش نیز آنرا به مردم رساندند و من بر این مطلب گواهى دهم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اَللّهُمَّ لَکَ‏الْحَمْدُ وَلَکَ الْمَجْدُ وَلَکَ الْعِزُّ وَلَکَ الْفَخْرُ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خدایا از آن تو است‏ ستایش و از آن تو است مجد و براى تو است عزت و خاص تو است افتخار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وَلَکَ الْقَهْرُ وَلَکَ النِّعْمَةُ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شایسته تو است قهر و سطوت و مخصوص تو است نعمت‏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وَلَکَ الْعَظَمَةُ وَلَکَ الرَّحْمَةُ وَلَکَ الْمَهابَةُ وَلَکَ السُّلْطانُ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از آن تواست عظمت و مخصوص تو است رحمت و براى تو است شکوه و خاص تو است سلطنت 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وَلَکَ الْبَهآءُ وَلَکَ الْإِمْتِنانُ وَلَکَ التَّسْبیحُ وَلَکَ التَّقْدیسُ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از آن تو است درخشندگى ‏و مخصوص تو است نعمت بخشى و براى تو است پاکى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وَلَکَ التَّهْلیلُ وَلَکَ‏ التَّکْبیرُ وَلَکَ ما یُرى‏ وَلَکَ ما لا یُرى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از آن تو است پاکیزگى و براى تو است یکتایى و مخصوص تو است‏ بزرگى و ملک تو است آنچه دیده شود و آنچه دیده نشود</a:t>
            </a:r>
            <a:br>
              <a:rPr lang="fa-IR" sz="3200" dirty="0" smtClean="0"/>
            </a:br>
            <a:r>
              <a:rPr lang="fa-IR" sz="3200" dirty="0" smtClean="0"/>
              <a:t>‏ </a:t>
            </a:r>
            <a:r>
              <a:rPr lang="fa-IR" sz="3200" dirty="0" smtClean="0">
                <a:solidFill>
                  <a:srgbClr val="66FFFF"/>
                </a:solidFill>
              </a:rPr>
              <a:t>وَلَکَ ما فَوْقَ السَّمواتِ الْعُلى‏ وَ لَکَ ما تَحْتَ الثَّرى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و از تو است آنچه بالاى آسمانهاى بلند است‏ و از تو است آنچه زیر زمین است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fa-IR" sz="2800" dirty="0" smtClean="0">
                <a:solidFill>
                  <a:srgbClr val="66FFFF"/>
                </a:solidFill>
              </a:rPr>
              <a:t>وَلَکَ الْأَرَضُونَ السُّفْلى‏ وَلَکَ الْأخِرَةُ وَالْأُولى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از تو است زمین هاى زیرین و از آن تو است دنیا و آخرت‏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‏ وَلَکَ ما تَرْضى‏ بِهِ مِنَ الثَّنآءِ وَالْحَمْدِ وَالشُّکرِ وَ النَّعْمآءِ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مخصوص تو است آن و حمد و ثنا و شکرى که تو بپسندى و آنچه نعمت است نیز از تو است‏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اَللّهُمَّ صَلِّ عَلى‏ جَبْرَئیلَ اَمینِکَ عَلى‏ وَحْیِکَ وَالْقَوِىِّ عَلى‏ اَمْرِکَ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دایا درود فرست بر جبرئیل امین بر وحى تو و نیرومند در کار تو ‏</a:t>
            </a:r>
            <a:br>
              <a:rPr lang="fa-IR" sz="2800" dirty="0" smtClean="0"/>
            </a:br>
            <a:r>
              <a:rPr lang="fa-IR" sz="2800" dirty="0" smtClean="0">
                <a:solidFill>
                  <a:srgbClr val="66FFFF"/>
                </a:solidFill>
              </a:rPr>
              <a:t>وَالْمُطاعِ فى‏ سَمواتِکَ وَمَحالِّ کَراماتِکَ الْمُتَحَمِّلِ لِکَلِماتِکَ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 smtClean="0"/>
              <a:t>و آنکس که در آسمانها و جایگاههاى کرامت هایت فرمانش برند آن کس که سخنان تو را برساند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fa-IR" sz="3200" dirty="0" smtClean="0">
                <a:solidFill>
                  <a:srgbClr val="66FFFF"/>
                </a:solidFill>
              </a:rPr>
              <a:t>النَّاصِرِ لِاَنْبِیآئِکَ، الْمُدَمِّرِ لِأَعْدآئِکَ 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یاور پیامبرانت و سرنگون کننده دشمنانت 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اَللّهُمَّ صَلِّ عَلى‏ میکائیلَ مَلَکِ‏ رَحْمَتِکَ وَالْمَخْلُوقِ لِرَأْفَتِکَ وَالْمُسْتَغْفِرِ الْمُعینِ لِأَهْلِ طاعَتِکَ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خدایا درود فرست بر میکائیل فرشته ‏رحمتت و آفریده شده براى بردن مهرت و آمرزش‏ خواه و کمک‏ کار فرمانبرانت‏</a:t>
            </a:r>
            <a:br>
              <a:rPr lang="fa-IR" sz="3200" dirty="0" smtClean="0"/>
            </a:br>
            <a:r>
              <a:rPr lang="fa-IR" sz="3200" dirty="0" smtClean="0">
                <a:solidFill>
                  <a:srgbClr val="66FFFF"/>
                </a:solidFill>
              </a:rPr>
              <a:t>اَللّهُمَّ صَلِّ عَلى‏ اِسْرافیلَ حامِلِ عَرْشِکَ وَصاحِبِ الصُّورِ الْمُنْتَظِرِ</a:t>
            </a:r>
            <a:r>
              <a:rPr lang="fa-IR" sz="3200" dirty="0" smtClean="0"/>
              <a:t/>
            </a:r>
            <a:br>
              <a:rPr lang="fa-IR" sz="3200" dirty="0" smtClean="0"/>
            </a:br>
            <a:r>
              <a:rPr lang="fa-IR" sz="3200" dirty="0" smtClean="0"/>
              <a:t>خدایا درود فرست بر اسرافیل حمل کننده عرشت و صاحب صُور آنکه چشم به ‏راه‏</a:t>
            </a:r>
            <a:br>
              <a:rPr lang="fa-IR" sz="3200" dirty="0" smtClean="0"/>
            </a:b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</TotalTime>
  <Words>376</Words>
  <Application>Microsoft Office PowerPoint</Application>
  <PresentationFormat>On-screen Show (4:3)</PresentationFormat>
  <Paragraphs>33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Paper</vt:lpstr>
      <vt:lpstr>دعای ام داوود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دعای ام داوود</dc:title>
  <dc:creator>sabzi</dc:creator>
  <cp:lastModifiedBy>sabzi</cp:lastModifiedBy>
  <cp:revision>4</cp:revision>
  <dcterms:created xsi:type="dcterms:W3CDTF">2014-02-26T11:47:57Z</dcterms:created>
  <dcterms:modified xsi:type="dcterms:W3CDTF">2014-02-26T12:21:18Z</dcterms:modified>
</cp:coreProperties>
</file>